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990000"/>
    <a:srgbClr val="993300"/>
    <a:srgbClr val="66CCFF"/>
    <a:srgbClr val="00CCFF"/>
    <a:srgbClr val="FF0066"/>
    <a:srgbClr val="FF66FF"/>
    <a:srgbClr val="FF6600"/>
    <a:srgbClr val="FF3399"/>
    <a:srgbClr val="00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50" autoAdjust="0"/>
    <p:restoredTop sz="94598" autoAdjust="0"/>
  </p:normalViewPr>
  <p:slideViewPr>
    <p:cSldViewPr>
      <p:cViewPr varScale="1">
        <p:scale>
          <a:sx n="86" d="100"/>
          <a:sy n="86" d="100"/>
        </p:scale>
        <p:origin x="-157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90092A-8207-4B03-BA61-E71DD613DAD1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4B4B65-F2ED-46BB-9671-212097B2B7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ru-RU" dirty="0"/>
              <a:t>Сначала необходимо</a:t>
            </a:r>
            <a:r>
              <a:rPr lang="ru-RU" baseline="0" dirty="0"/>
              <a:t> сформировать грядки (фото 1)</a:t>
            </a:r>
          </a:p>
          <a:p>
            <a:pPr marL="228600" indent="-228600">
              <a:buAutoNum type="arabicPeriod"/>
            </a:pPr>
            <a:r>
              <a:rPr lang="ru-RU" baseline="0" dirty="0"/>
              <a:t>Приобрести рассаду (семена) для посадки клубники (фото 2)</a:t>
            </a:r>
          </a:p>
          <a:p>
            <a:pPr marL="228600" indent="-228600">
              <a:buAutoNum type="arabicPeriod"/>
            </a:pPr>
            <a:r>
              <a:rPr lang="ru-RU" baseline="0" dirty="0"/>
              <a:t>Посадить рассаду клубники в сформированные грядки</a:t>
            </a:r>
          </a:p>
          <a:p>
            <a:pPr marL="228600" indent="-228600">
              <a:buAutoNum type="arabicPeriod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4B4B65-F2ED-46BB-9671-212097B2B7B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2520280"/>
          </a:xfrm>
        </p:spPr>
        <p:txBody>
          <a:bodyPr>
            <a:normAutofit fontScale="90000"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Костомукшского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городского округа «Гимназия»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Выращивание клубники в условиях крайнего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Севера,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необходимого </a:t>
            </a:r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для этого опыта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80928"/>
            <a:ext cx="6872808" cy="2857872"/>
          </a:xfrm>
        </p:spPr>
        <p:txBody>
          <a:bodyPr>
            <a:normAutofit lnSpcReduction="10000"/>
          </a:bodyPr>
          <a:lstStyle/>
          <a:p>
            <a:pPr algn="r"/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Проектная работа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Чистяковой Василисы </a:t>
            </a:r>
          </a:p>
          <a:p>
            <a:pPr algn="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Ученицы 3 «Б» класса</a:t>
            </a:r>
          </a:p>
          <a:p>
            <a:pPr algn="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en-US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Занкович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А.В.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988840"/>
            <a:ext cx="7772400" cy="3384375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Объект проекта: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взращивание клубники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определенного сорта в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условиях крайнего Севера.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Предмет проекта: выращивание клубники без специального опыта.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Цель проекта: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выращивание клубники сорта «Виктория» в условиях крайнего Севера.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Гипотеза: я смогу под наблюдением своей бабушки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вырастить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клубнику.</a:t>
            </a: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Задачи:     - изучить особенности ягоды клубники;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- изучить профессиональные навыки выращивания клубники;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- проанализировать полученные результате  и сделать выводы о способах и условиях ее выращивания.          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4. Методы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анализ литературы,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наблюдение,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практический опыт. 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1026" name="Picture 2" descr="C:\Users\Дмитрий\Desktop\Фоо клубники\Ягодка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 l="7701" t="16625" r="29370" b="45168"/>
          <a:stretch>
            <a:fillRect/>
          </a:stretch>
        </p:blipFill>
        <p:spPr bwMode="auto">
          <a:xfrm>
            <a:off x="7092280" y="908720"/>
            <a:ext cx="1689100" cy="136842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25400" h="88900"/>
            <a:bevelB w="12700" h="88900"/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асек на грядк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764704"/>
            <a:ext cx="4032445" cy="302666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657DFC84-8F6C-425B-8AF8-DEFAFBB56CDC}"/>
              </a:ext>
            </a:extLst>
          </p:cNvPr>
          <p:cNvSpPr txBox="1"/>
          <p:nvPr/>
        </p:nvSpPr>
        <p:spPr>
          <a:xfrm>
            <a:off x="2051720" y="4149080"/>
            <a:ext cx="4685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Я уже с сформированными кустами клубники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i="1" dirty="0">
                <a:solidFill>
                  <a:srgbClr val="800000"/>
                </a:solidFill>
              </a:rPr>
              <a:t/>
            </a:r>
            <a:br>
              <a:rPr lang="ru-RU" i="1" dirty="0">
                <a:solidFill>
                  <a:srgbClr val="800000"/>
                </a:solidFill>
              </a:rPr>
            </a:br>
            <a:r>
              <a:rPr lang="ru-RU" i="1" dirty="0">
                <a:solidFill>
                  <a:srgbClr val="800000"/>
                </a:solidFill>
              </a:rPr>
              <a:t>Результат ухода за клубникой</a:t>
            </a:r>
            <a:br>
              <a:rPr lang="ru-RU" i="1" dirty="0">
                <a:solidFill>
                  <a:srgbClr val="800000"/>
                </a:solidFill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Накрываем клубнику сеткой от птиц для сохранности ягод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Цветение клубники 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Формирование плода-ягоды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Васек с сетко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124744"/>
            <a:ext cx="2130884" cy="2841179"/>
          </a:xfrm>
        </p:spPr>
      </p:pic>
      <p:pic>
        <p:nvPicPr>
          <p:cNvPr id="5" name="Рисунок 4" descr="Василек с клбунико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3429000"/>
            <a:ext cx="3360373" cy="2520280"/>
          </a:xfrm>
          <a:prstGeom prst="rect">
            <a:avLst/>
          </a:prstGeom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483768" y="2278542"/>
            <a:ext cx="38884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цветет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27784" y="1556792"/>
            <a:ext cx="2538282" cy="3384376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644947"/>
            <a:ext cx="651621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Полезные свойства клубники</a:t>
            </a: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Содержит витамин «С»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Защищает организм от преждевременного старения</a:t>
            </a:r>
            <a:r>
              <a:rPr lang="en-US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Полезна при заболевании суставов</a:t>
            </a:r>
            <a:r>
              <a:rPr lang="en-US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 её полезные свойства клубнику добавляют в рацион космонавтов</a:t>
            </a:r>
            <a:r>
              <a:rPr lang="en-US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" name="Рисунок 2" descr="миска близк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3573016"/>
            <a:ext cx="2808312" cy="2826634"/>
          </a:xfrm>
          <a:prstGeom prst="rect">
            <a:avLst/>
          </a:prstGeom>
        </p:spPr>
      </p:pic>
      <p:pic>
        <p:nvPicPr>
          <p:cNvPr id="5" name="Рисунок 4" descr="Варень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573016"/>
            <a:ext cx="2664296" cy="2780928"/>
          </a:xfrm>
          <a:prstGeom prst="rect">
            <a:avLst/>
          </a:prstGeom>
        </p:spPr>
      </p:pic>
      <p:pic>
        <p:nvPicPr>
          <p:cNvPr id="6" name="Рисунок 5" descr="Пирог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0232" y="116632"/>
            <a:ext cx="2288853" cy="4069072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75656" y="1628800"/>
          <a:ext cx="6135137" cy="3272384"/>
        </p:xfrm>
        <a:graphic>
          <a:graphicData uri="http://schemas.openxmlformats.org/drawingml/2006/table">
            <a:tbl>
              <a:tblPr/>
              <a:tblGrid>
                <a:gridCol w="20448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4483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4547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685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Дата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Наблюдение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Что  делали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687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30 мая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Грядки сформированы. Кустики клубники зеленые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Придала красивый внешней вид грядкам, удобряла землю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069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 июня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 увидела цветки на кустиках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Поливала 3 раза в неделю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687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30 июня 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Цветы отцвели и появились зеленые ягоды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Поливала 3 раза в неделю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069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05 июля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Некоторые ягоды поспели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Начала собирать  клубнику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525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 20 августа 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Ягоды спели постоянно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Собирала  клубнику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6838528" cy="1296143"/>
          </a:xfrm>
        </p:spPr>
        <p:txBody>
          <a:bodyPr/>
          <a:lstStyle/>
          <a:p>
            <a:r>
              <a:rPr lang="ru-RU" dirty="0">
                <a:solidFill>
                  <a:srgbClr val="800000"/>
                </a:solidFill>
              </a:rPr>
              <a:t>        Мои наблюдения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55576" y="4941168"/>
            <a:ext cx="7488832" cy="1368152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ru-RU" sz="3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Для достижения цели выращивания клубники сорта «Виктория» в условиях крайнего Севера,  я поставила перед собой задачу изучить особенности ягоды клубники, навыки и условия ее выращивания. Считаю, что моя гипотеза подтвердилась, и я смогла самостоятельно, но под небольшим наблюдением моей бабушки, вырастить клубнику такого капризного сорта как «Виктория» в поселке </a:t>
            </a:r>
            <a:r>
              <a:rPr lang="ru-RU" sz="35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Луусалми</a:t>
            </a:r>
            <a:r>
              <a:rPr lang="ru-RU" sz="3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Калевальского</a:t>
            </a:r>
            <a:r>
              <a:rPr lang="ru-RU" sz="3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Республики Карелия, который является частью крайнего Севера.  </a:t>
            </a:r>
          </a:p>
          <a:p>
            <a:pPr algn="just"/>
            <a:r>
              <a:rPr lang="ru-RU" sz="3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С поставленной задачей я справилась и ела клубнику все лето!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6091859A-BDA9-4348-AA19-0F0A6F647B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148" y="112881"/>
            <a:ext cx="1348075" cy="2023725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800000"/>
                </a:solidFill>
              </a:rPr>
              <a:t>Список  литературы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b="1" dirty="0"/>
              <a:t> 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Аксёнова М.В.,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Вильчек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Г.А., Энциклопедия для детей. Т.2 Билогия-5 е издание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Аванта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+2005, 589 ст.;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2.Елисеева Т., Тарантул А. Текст научной статьи  по специальности «Наука о здоровье» Журнал здорового питания и диетологии №2, Издательство: ФЛП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Шемет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А.А.», 2019 г., 50 стр.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3.Никиточкин Д.Н., Сырицо О.А. Практическое садоводство. Издательство: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Фитон+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2015г., 120 ст.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kfh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fruktovyjsad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stati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klubnika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sadovaya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zemlyanika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vyrashhiv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anie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uxod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sorta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klubniki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(30.05.2023);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355</Words>
  <Application>Microsoft Office PowerPoint</Application>
  <PresentationFormat>Экран (4:3)</PresentationFormat>
  <Paragraphs>53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    Муниципальное бюджетное образовательное учреждение Костомукшского городского округа «Гимназия» Выращивание клубники в условиях крайнего Севера, без необходимого для этого опыта </vt:lpstr>
      <vt:lpstr>Объект проекта: взращивание клубники определенного сорта в  условиях крайнего Севера.  Предмет проекта: выращивание клубники без специального опыта.  Цель проекта: выращивание клубники сорта «Виктория» в условиях крайнего Севера.  Гипотеза: я смогу под наблюдением своей бабушки вырастить клубнику.   Задачи:     - изучить особенности ягоды клубники;                    - изучить профессиональные навыки выращивания клубники;                    - проанализировать полученные результате  и сделать выводы о способах и условиях ее выращивания.            4. Методы проекта:                       анализ литературы,                      наблюдение,                      практический опыт.  </vt:lpstr>
      <vt:lpstr>Слайд 3</vt:lpstr>
      <vt:lpstr> Результат ухода за клубникой Накрываем клубнику сеткой от птиц для сохранности ягод Цветение клубники  Формирование плода-ягоды </vt:lpstr>
      <vt:lpstr>Слайд 5</vt:lpstr>
      <vt:lpstr>        Мои наблюдения</vt:lpstr>
      <vt:lpstr>Список 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чего зависит урожайность клубники в Северной Карелии</dc:title>
  <dc:creator>Дмитрий</dc:creator>
  <cp:lastModifiedBy>КАБ 3Н</cp:lastModifiedBy>
  <cp:revision>38</cp:revision>
  <dcterms:created xsi:type="dcterms:W3CDTF">2024-01-11T17:57:40Z</dcterms:created>
  <dcterms:modified xsi:type="dcterms:W3CDTF">2024-03-11T11:54:55Z</dcterms:modified>
</cp:coreProperties>
</file>