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59" r:id="rId5"/>
    <p:sldId id="260" r:id="rId6"/>
    <p:sldId id="258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1" r:id="rId15"/>
    <p:sldId id="268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68" autoAdjust="0"/>
    <p:restoredTop sz="94660"/>
  </p:normalViewPr>
  <p:slideViewPr>
    <p:cSldViewPr>
      <p:cViewPr varScale="1">
        <p:scale>
          <a:sx n="64" d="100"/>
          <a:sy n="64" d="100"/>
        </p:scale>
        <p:origin x="-16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lenka\Desktop\091267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57" y="2366"/>
            <a:ext cx="9147157" cy="685563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7544" y="980728"/>
            <a:ext cx="648072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Segoe Print" pitchFamily="2" charset="0"/>
              </a:rPr>
              <a:t>Проектно – исследовательская работа по теме: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Segoe Print" pitchFamily="2" charset="0"/>
              </a:rPr>
              <a:t>«Нетрадиционные техники рисования акварелью и подручными материалами» </a:t>
            </a:r>
          </a:p>
          <a:p>
            <a:pPr algn="ctr"/>
            <a:endParaRPr lang="ru-RU" sz="2800" dirty="0" smtClean="0">
              <a:solidFill>
                <a:srgbClr val="7030A0"/>
              </a:solidFill>
              <a:latin typeface="Segoe Print" pitchFamily="2" charset="0"/>
            </a:endParaRPr>
          </a:p>
          <a:p>
            <a:pPr algn="ctr"/>
            <a:endParaRPr lang="ru-RU" dirty="0" smtClean="0">
              <a:solidFill>
                <a:srgbClr val="7030A0"/>
              </a:solidFill>
              <a:latin typeface="Segoe Print" pitchFamily="2" charset="0"/>
            </a:endParaRP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Segoe Print" pitchFamily="2" charset="0"/>
              </a:rPr>
              <a:t>Выполнила : Каукенайте Полина  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Segoe Print" pitchFamily="2" charset="0"/>
              </a:rPr>
              <a:t>Ученица 3 «В» класса «Гимназия»</a:t>
            </a:r>
            <a:endParaRPr lang="ru-RU" sz="2400" dirty="0">
              <a:solidFill>
                <a:srgbClr val="7030A0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39552" y="836712"/>
            <a:ext cx="792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Рисование акварелью и пищевой пленкой</a:t>
            </a:r>
          </a:p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На листе бумаги нанести рисунок акварелью. Покрыть пищевой пленкой. Дать высохнуть. Снять пленку. Идеальный фон готов.</a:t>
            </a:r>
          </a:p>
        </p:txBody>
      </p:sp>
      <p:pic>
        <p:nvPicPr>
          <p:cNvPr id="9" name="Рисунок 8" descr="IMG_20191104_1946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3429000"/>
            <a:ext cx="3960440" cy="297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39552" y="836712"/>
            <a:ext cx="79208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Рисование акварелью и феном для волос</a:t>
            </a:r>
          </a:p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Нанести цветные полоски акварелью на лист бумаги. Раздуть феном в разные стороны. Дать высохнуть. Проявить фантазию и дорисовать рисунок фломастером.</a:t>
            </a:r>
          </a:p>
        </p:txBody>
      </p:sp>
      <p:pic>
        <p:nvPicPr>
          <p:cNvPr id="8" name="Рисунок 7" descr="IMG_20191104_1944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3501008"/>
            <a:ext cx="4139952" cy="3104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39552" y="836712"/>
            <a:ext cx="792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Рисование акварелью и футляром для диска</a:t>
            </a:r>
          </a:p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На футляре для диска нанести рисунок акварелью. Отпечатать рисунок на лист бумаги. Дорисовать кистью.</a:t>
            </a:r>
          </a:p>
        </p:txBody>
      </p:sp>
      <p:pic>
        <p:nvPicPr>
          <p:cNvPr id="8" name="Рисунок 7" descr="IMG_20191104_1942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3068960"/>
            <a:ext cx="2571749" cy="3428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39552" y="836712"/>
            <a:ext cx="81369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Рисование акварелью и фруктами</a:t>
            </a:r>
          </a:p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Разрезать выбранный фрукт пополам. Раскрасить его разрез акварелью. Отпечатать на листе бумаги. Дать высохнуть.</a:t>
            </a:r>
          </a:p>
        </p:txBody>
      </p:sp>
      <p:pic>
        <p:nvPicPr>
          <p:cNvPr id="6" name="Рисунок 5" descr="IMG_20191104_1941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3068960"/>
            <a:ext cx="2625756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39552" y="836712"/>
            <a:ext cx="8136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Мастер-класс 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«Зимний пейзаж» </a:t>
            </a:r>
          </a:p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Рисование акварелью и свечой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  <a:latin typeface="Segoe Print" pitchFamily="2" charset="0"/>
            </a:endParaRPr>
          </a:p>
        </p:txBody>
      </p:sp>
      <p:pic>
        <p:nvPicPr>
          <p:cNvPr id="1026" name="Picture 2" descr="C:\Users\Alenka\Desktop\2Y5E9hbjzNA.jpg"/>
          <p:cNvPicPr>
            <a:picLocks noChangeAspect="1" noChangeArrowheads="1"/>
          </p:cNvPicPr>
          <p:nvPr/>
        </p:nvPicPr>
        <p:blipFill>
          <a:blip r:embed="rId3" cstate="print"/>
          <a:srcRect t="37658"/>
          <a:stretch>
            <a:fillRect/>
          </a:stretch>
        </p:blipFill>
        <p:spPr bwMode="auto">
          <a:xfrm>
            <a:off x="3347864" y="2475217"/>
            <a:ext cx="3024336" cy="3357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Alenka\Desktop\EEGTHzUdVy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132856"/>
            <a:ext cx="2264519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Alenka\Desktop\kLPJuQ4JbB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2348880"/>
            <a:ext cx="1981454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55576" y="548680"/>
            <a:ext cx="74168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Вывод : благодаря бытовым предметам можно создать необычные картины. Нетрадиционные техники рисования стимулируют развитие воображения и творческого мышления, проявление инициативности. А ещё нетрадиционное рисование приносит детям массу позитивных эмоций, удивляет и восхищает. </a:t>
            </a:r>
            <a:endParaRPr lang="ru-RU" sz="2400" dirty="0" smtClean="0"/>
          </a:p>
        </p:txBody>
      </p:sp>
      <p:pic>
        <p:nvPicPr>
          <p:cNvPr id="7" name="Рисунок 6" descr="IMG_20191104_1943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3645024"/>
            <a:ext cx="2592287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20191104_1942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128" y="3645024"/>
            <a:ext cx="2723795" cy="2042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D:\фотки\WP_20170320_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3525058"/>
            <a:ext cx="1872208" cy="3000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835696" y="6381328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Segoe Print" pitchFamily="2" charset="0"/>
              </a:rPr>
              <a:t>Рисуйте с удовольствием!!!</a:t>
            </a:r>
            <a:endParaRPr lang="ru-RU" sz="2800" b="1" dirty="0">
              <a:solidFill>
                <a:schemeClr val="bg1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971600" y="980728"/>
            <a:ext cx="65527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Segoe Print" pitchFamily="2" charset="0"/>
              </a:rPr>
              <a:t>Цель  работы : </a:t>
            </a:r>
            <a:r>
              <a:rPr lang="ru-RU" sz="2800" dirty="0" smtClean="0">
                <a:solidFill>
                  <a:schemeClr val="tx2"/>
                </a:solidFill>
                <a:latin typeface="Segoe Print" pitchFamily="2" charset="0"/>
              </a:rPr>
              <a:t>попробовать на практике разные техники рисования с применением акварели и различных подручных материалов </a:t>
            </a:r>
            <a:endParaRPr lang="ru-RU" sz="2800" dirty="0">
              <a:solidFill>
                <a:schemeClr val="tx2"/>
              </a:solidFill>
              <a:latin typeface="Segoe Print" pitchFamily="2" charset="0"/>
            </a:endParaRPr>
          </a:p>
        </p:txBody>
      </p:sp>
      <p:pic>
        <p:nvPicPr>
          <p:cNvPr id="6" name="Содержимое 5" descr="a166713e50325aeabafedf0db3a3a1cd_1440x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084168" y="2780928"/>
            <a:ext cx="2514489" cy="1413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f4580d041eb9dfeb572d09d64b86f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4365104"/>
            <a:ext cx="2400267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fen-mustang-mbf-01-pin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79912" y="2780928"/>
            <a:ext cx="1697562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7708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15616" y="3212976"/>
            <a:ext cx="1965598" cy="1965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npn-manka_i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15816" y="4797152"/>
            <a:ext cx="2736304" cy="1539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971600" y="980728"/>
            <a:ext cx="65527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Segoe Print" pitchFamily="2" charset="0"/>
              </a:rPr>
              <a:t>Задачи: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chemeClr val="tx2"/>
                </a:solidFill>
                <a:latin typeface="Segoe Print" pitchFamily="2" charset="0"/>
              </a:rPr>
              <a:t>Выполнить рисунки в разных техниках 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chemeClr val="tx2"/>
                </a:solidFill>
                <a:latin typeface="Segoe Print" pitchFamily="2" charset="0"/>
              </a:rPr>
              <a:t>Провести мастер-класс и апробировать один из способов рисования с одноклассниками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chemeClr val="tx2"/>
                </a:solidFill>
                <a:latin typeface="Segoe Print" pitchFamily="2" charset="0"/>
              </a:rPr>
              <a:t> Принять участие в конкурсе исследовательских работ</a:t>
            </a:r>
            <a:endParaRPr lang="ru-RU" sz="2800" dirty="0">
              <a:solidFill>
                <a:schemeClr val="tx2"/>
              </a:solidFill>
              <a:latin typeface="Segoe Print" pitchFamily="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Содержимое 7" descr="IMG_20191104_19461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27584" y="3212976"/>
            <a:ext cx="2633266" cy="197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115616" y="764704"/>
            <a:ext cx="626469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Акварель и соль</a:t>
            </a:r>
          </a:p>
          <a:p>
            <a:pPr algn="ctr"/>
            <a:endParaRPr lang="ru-RU" sz="2400" dirty="0" smtClean="0">
              <a:solidFill>
                <a:schemeClr val="accent1">
                  <a:lumMod val="75000"/>
                </a:schemeClr>
              </a:solidFill>
              <a:latin typeface="Segoe Print" pitchFamily="2" charset="0"/>
            </a:endParaRPr>
          </a:p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Лист бумаги закрасить акварелью и не дожидаясь высыхания посыпать крупной солью. Дать высохнуть. Стряхнуть лишнюю соль с рисунка. 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Segoe Print" pitchFamily="2" charset="0"/>
            </a:endParaRPr>
          </a:p>
        </p:txBody>
      </p:sp>
      <p:pic>
        <p:nvPicPr>
          <p:cNvPr id="2050" name="Picture 2" descr="C:\Users\Alenka\Desktop\пр\IMG_20191104_2032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4221088"/>
            <a:ext cx="2808312" cy="2126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20191104_1942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2160" y="3284984"/>
            <a:ext cx="2915816" cy="2186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IMG_20191104_1939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2519032"/>
            <a:ext cx="2705348" cy="3607131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899592" y="836712"/>
            <a:ext cx="698477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Акварель и манная крупа</a:t>
            </a:r>
          </a:p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Карандашом нарисовать шаблон задуманного рисунка. Промазать клеем ПВА, сверху посыпать манной крупой. Дождаться высыхания. Раскрасить акварелью по манке.</a:t>
            </a:r>
          </a:p>
        </p:txBody>
      </p:sp>
      <p:pic>
        <p:nvPicPr>
          <p:cNvPr id="9" name="Рисунок 8" descr="IMG_20191104_1939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128" y="3284984"/>
            <a:ext cx="246373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e81b3a32a35d966a68da742295876e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67744" y="3429000"/>
            <a:ext cx="2975496" cy="2608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_20191104_1940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3053091"/>
            <a:ext cx="4097429" cy="3073072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83568" y="836712"/>
            <a:ext cx="74888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Акварель и мыло</a:t>
            </a:r>
          </a:p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Намылить кисть, затем взять акварель этой же кистью и рисовать на стеклянной или пластмассовой поверхности. Намочить лист бумаги, положить сверху на поверхность, где рисунок. Поднять лист. Дать высохнуть. Рисунок готов.</a:t>
            </a:r>
          </a:p>
        </p:txBody>
      </p:sp>
      <p:pic>
        <p:nvPicPr>
          <p:cNvPr id="7" name="Рисунок 6" descr="IMG_20191104_1940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1800" y="3635642"/>
            <a:ext cx="3672408" cy="2754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_20191104_1944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3107097"/>
            <a:ext cx="4025421" cy="3019066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39552" y="836712"/>
            <a:ext cx="7920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Акварель и свеча (восковые мелки)</a:t>
            </a:r>
          </a:p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Нанести рисунок свечой или восковыми мелками. Закрасить акварелью лист.</a:t>
            </a:r>
          </a:p>
        </p:txBody>
      </p:sp>
      <p:pic>
        <p:nvPicPr>
          <p:cNvPr id="7" name="Рисунок 6" descr="IMG_20191104_1944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95736" y="2924944"/>
            <a:ext cx="4860032" cy="364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39552" y="836712"/>
            <a:ext cx="792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Рисование акварелью по мокрому листу бумаги </a:t>
            </a:r>
          </a:p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Намочить лист водой. Нанести акварель на лист, дать высохнуть. Дорисовать рисунок фломастером.</a:t>
            </a:r>
          </a:p>
        </p:txBody>
      </p:sp>
      <p:pic>
        <p:nvPicPr>
          <p:cNvPr id="6" name="Содержимое 5" descr="IMG_20191104_21095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483768" y="3284984"/>
            <a:ext cx="4025421" cy="3019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39552" y="836712"/>
            <a:ext cx="79208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Рисование акварелью на мятой бумаге</a:t>
            </a:r>
          </a:p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Segoe Print" pitchFamily="2" charset="0"/>
              </a:rPr>
              <a:t>На листе бумаги нанести рисунок карандашом. Лист скомкать. Окунуть в воду. полностью. Затем аккуратно разгладить. Раскрасить акварелью.</a:t>
            </a:r>
          </a:p>
        </p:txBody>
      </p:sp>
      <p:pic>
        <p:nvPicPr>
          <p:cNvPr id="6" name="Содержимое 5" descr="IMG_20191104_19433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627784" y="3501008"/>
            <a:ext cx="4025421" cy="3019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380</Words>
  <Application>Microsoft Office PowerPoint</Application>
  <PresentationFormat>Экран (4:3)</PresentationFormat>
  <Paragraphs>37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Alenka</dc:creator>
  <cp:lastModifiedBy>Alenka</cp:lastModifiedBy>
  <cp:revision>5</cp:revision>
  <dcterms:created xsi:type="dcterms:W3CDTF">2019-11-04T16:18:07Z</dcterms:created>
  <dcterms:modified xsi:type="dcterms:W3CDTF">2019-12-18T19:53:01Z</dcterms:modified>
</cp:coreProperties>
</file>