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486" y="6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C47499-E1C7-4E84-9CD1-8F14617DBC66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0E0626-FBDC-406B-947E-9248C93BDE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0E0626-FBDC-406B-947E-9248C93BDED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73FD-99AE-4ECA-AB81-C8DA8DC9F96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039E-E464-44BB-95DB-BC672E8644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73FD-99AE-4ECA-AB81-C8DA8DC9F96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039E-E464-44BB-95DB-BC672E8644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73FD-99AE-4ECA-AB81-C8DA8DC9F96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039E-E464-44BB-95DB-BC672E8644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73FD-99AE-4ECA-AB81-C8DA8DC9F96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039E-E464-44BB-95DB-BC672E8644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73FD-99AE-4ECA-AB81-C8DA8DC9F96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039E-E464-44BB-95DB-BC672E8644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73FD-99AE-4ECA-AB81-C8DA8DC9F96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039E-E464-44BB-95DB-BC672E8644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73FD-99AE-4ECA-AB81-C8DA8DC9F96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039E-E464-44BB-95DB-BC672E8644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73FD-99AE-4ECA-AB81-C8DA8DC9F96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039E-E464-44BB-95DB-BC672E8644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73FD-99AE-4ECA-AB81-C8DA8DC9F96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039E-E464-44BB-95DB-BC672E8644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73FD-99AE-4ECA-AB81-C8DA8DC9F96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039E-E464-44BB-95DB-BC672E8644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F73FD-99AE-4ECA-AB81-C8DA8DC9F96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039E-E464-44BB-95DB-BC672E8644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FF73FD-99AE-4ECA-AB81-C8DA8DC9F96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45039E-E464-44BB-95DB-BC672E8644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1.png"/><Relationship Id="rId7" Type="http://schemas.openxmlformats.org/officeDocument/2006/relationships/image" Target="../media/image1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jpeg"/><Relationship Id="rId5" Type="http://schemas.openxmlformats.org/officeDocument/2006/relationships/image" Target="../media/image3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rasnouhie.ru/travyanaya-lyagushka-opisanie-foto-mesta-obitaniya-obraz-zhizni.html" TargetMode="External"/><Relationship Id="rId2" Type="http://schemas.openxmlformats.org/officeDocument/2006/relationships/hyperlink" Target="https://redbook.su/zhivotnye/travyanaya-lyagushka" TargetMode="Externa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ptzgovorit.ru/encyclopedia/zz/zemnovodnye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772400" cy="1872208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Исследовательский проект</a:t>
            </a:r>
            <a:br>
              <a:rPr lang="ru-RU" sz="3100" dirty="0" smtClean="0"/>
            </a:br>
            <a:r>
              <a:rPr lang="ru-RU" sz="3100" dirty="0" smtClean="0"/>
              <a:t>ученика 4 класса МБОУ КГО «Гимназия», г.Костомукша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Чуранова Кирилла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420888"/>
            <a:ext cx="6400800" cy="744488"/>
          </a:xfrm>
        </p:spPr>
        <p:txBody>
          <a:bodyPr>
            <a:normAutofit fontScale="47500" lnSpcReduction="20000"/>
          </a:bodyPr>
          <a:lstStyle/>
          <a:p>
            <a:r>
              <a:rPr lang="ru-RU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Изучение </a:t>
            </a:r>
            <a:r>
              <a:rPr lang="ru-RU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развития травяной лягушки</a:t>
            </a:r>
            <a:r>
              <a:rPr lang="ru-RU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5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547663" y="2996952"/>
            <a:ext cx="3029479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644008" y="2996952"/>
            <a:ext cx="2988332" cy="2241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7"/>
          <p:cNvSpPr txBox="1">
            <a:spLocks/>
          </p:cNvSpPr>
          <p:nvPr/>
        </p:nvSpPr>
        <p:spPr>
          <a:xfrm>
            <a:off x="611560" y="5517232"/>
            <a:ext cx="792088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Руководитель: родитель Чуранова О.Ю.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Костомукша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000" dirty="0" smtClean="0">
                <a:latin typeface="Times New Roman" pitchFamily="18" charset="0"/>
                <a:ea typeface="+mj-ea"/>
                <a:cs typeface="Times New Roman" pitchFamily="18" charset="0"/>
              </a:rPr>
              <a:t>2021г.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Моя гипотеза, что в естественной и искусственно созданной среде этапы развития лягушки одинаковы - подтвердилась.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В естественной среде.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u-RU" dirty="0" smtClean="0"/>
              <a:t>Искусственно созданная среда</a:t>
            </a:r>
            <a:endParaRPr lang="ru-RU" dirty="0"/>
          </a:p>
        </p:txBody>
      </p:sp>
      <p:pic>
        <p:nvPicPr>
          <p:cNvPr id="7" name="Содержимое 6" descr="frog-development"/>
          <p:cNvPicPr>
            <a:picLocks noGrp="1"/>
          </p:cNvPicPr>
          <p:nvPr>
            <p:ph sz="half" idx="2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2204864"/>
            <a:ext cx="4023130" cy="395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220072" y="2276872"/>
            <a:ext cx="1656184" cy="124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Users\Mick\Pictures\20200628_2017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7301875" y="3435430"/>
            <a:ext cx="1092978" cy="1800199"/>
          </a:xfrm>
          <a:prstGeom prst="rect">
            <a:avLst/>
          </a:prstGeom>
          <a:noFill/>
        </p:spPr>
      </p:pic>
      <p:pic>
        <p:nvPicPr>
          <p:cNvPr id="10" name="Picture 3" descr="D:\головастики\20200621_1018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2276872"/>
            <a:ext cx="1296144" cy="1432268"/>
          </a:xfrm>
          <a:prstGeom prst="rect">
            <a:avLst/>
          </a:prstGeom>
          <a:noFill/>
        </p:spPr>
      </p:pic>
      <p:pic>
        <p:nvPicPr>
          <p:cNvPr id="11" name="Picture 2" descr="C:\Users\Mick\Pictures\20200629_18275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4941168"/>
            <a:ext cx="1440160" cy="1080121"/>
          </a:xfrm>
          <a:prstGeom prst="rect">
            <a:avLst/>
          </a:prstGeom>
          <a:noFill/>
        </p:spPr>
      </p:pic>
      <p:pic>
        <p:nvPicPr>
          <p:cNvPr id="12" name="Picture 3" descr="C:\Users\Mick\Pictures\20200630_131636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4644008" y="3573016"/>
            <a:ext cx="1656184" cy="1337687"/>
          </a:xfrm>
          <a:prstGeom prst="rect">
            <a:avLst/>
          </a:prstGeom>
          <a:noFill/>
        </p:spPr>
      </p:pic>
      <p:pic>
        <p:nvPicPr>
          <p:cNvPr id="13" name="Picture 5" descr="D:\головастики\20200628_20211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4005064"/>
            <a:ext cx="4032448" cy="23215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Использованные интернет ресурсы: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544" y="1628801"/>
            <a:ext cx="7848872" cy="1512168"/>
          </a:xfrm>
        </p:spPr>
        <p:txBody>
          <a:bodyPr>
            <a:normAutofit/>
          </a:bodyPr>
          <a:lstStyle/>
          <a:p>
            <a:r>
              <a:rPr lang="ru-RU" sz="1800" u="sng" dirty="0" smtClean="0">
                <a:hlinkClick r:id="rId2"/>
              </a:rPr>
              <a:t>https://redbook.su/zhivotnye/travyanaya-lyagushka</a:t>
            </a:r>
            <a:endParaRPr lang="ru-RU" sz="1800" dirty="0" smtClean="0"/>
          </a:p>
          <a:p>
            <a:r>
              <a:rPr lang="ru-RU" sz="1800" u="sng" dirty="0" smtClean="0">
                <a:hlinkClick r:id="rId3"/>
              </a:rPr>
              <a:t>https://www.krasnouhie.ru/travyanaya-lyagushka-opisanie-foto-mesta-obitaniya-obraz-zhizni.html</a:t>
            </a:r>
            <a:endParaRPr lang="ru-RU" sz="1800" dirty="0" smtClean="0"/>
          </a:p>
          <a:p>
            <a:r>
              <a:rPr lang="ru-RU" sz="1800" u="sng" dirty="0" smtClean="0">
                <a:hlinkClick r:id="rId4"/>
              </a:rPr>
              <a:t>https://ptzgovorit.ru/encyclopedia/zz/zemnovodnye</a:t>
            </a:r>
            <a:endParaRPr lang="ru-RU" sz="1800" dirty="0" smtClean="0"/>
          </a:p>
          <a:p>
            <a:endParaRPr lang="ru-RU" sz="1800" dirty="0"/>
          </a:p>
        </p:txBody>
      </p:sp>
      <p:sp>
        <p:nvSpPr>
          <p:cNvPr id="7" name="Текст 2"/>
          <p:cNvSpPr>
            <a:spLocks noGrp="1"/>
          </p:cNvSpPr>
          <p:nvPr>
            <p:ph type="body" idx="1"/>
          </p:nvPr>
        </p:nvSpPr>
        <p:spPr>
          <a:xfrm>
            <a:off x="683568" y="3861048"/>
            <a:ext cx="7776864" cy="855786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Благодарю за внимание!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b="1" dirty="0" smtClean="0"/>
              <a:t>Объект исследования</a:t>
            </a:r>
            <a:r>
              <a:rPr lang="ru-RU" dirty="0" smtClean="0"/>
              <a:t>: травяная лягушка.</a:t>
            </a:r>
          </a:p>
          <a:p>
            <a:r>
              <a:rPr lang="ru-RU" b="1" dirty="0" smtClean="0"/>
              <a:t>Цель исследования</a:t>
            </a:r>
            <a:r>
              <a:rPr lang="ru-RU" dirty="0" smtClean="0"/>
              <a:t>: изучить развитие лягушки с момента зародышевого состояния до взрослой особи.</a:t>
            </a:r>
          </a:p>
          <a:p>
            <a:r>
              <a:rPr lang="ru-RU" b="1" dirty="0" smtClean="0"/>
              <a:t>Гипотеза</a:t>
            </a:r>
            <a:r>
              <a:rPr lang="ru-RU" dirty="0" smtClean="0"/>
              <a:t>: в естественной и искусственно созданной среде этапы развития лягушки одинаковы.</a:t>
            </a:r>
          </a:p>
          <a:p>
            <a:r>
              <a:rPr lang="ru-RU" b="1" dirty="0" smtClean="0"/>
              <a:t>Задачи исследования</a:t>
            </a:r>
            <a:r>
              <a:rPr lang="ru-RU" dirty="0" smtClean="0"/>
              <a:t>:</a:t>
            </a:r>
          </a:p>
          <a:p>
            <a:pPr lvl="0"/>
            <a:r>
              <a:rPr lang="ru-RU" dirty="0" smtClean="0"/>
              <a:t>Изучить этапы развития лягушки.</a:t>
            </a:r>
          </a:p>
          <a:p>
            <a:pPr lvl="0"/>
            <a:r>
              <a:rPr lang="ru-RU" dirty="0" smtClean="0"/>
              <a:t>Познакомиться с информацией по теме исследования в интернете.</a:t>
            </a:r>
          </a:p>
          <a:p>
            <a:pPr lvl="0"/>
            <a:r>
              <a:rPr lang="ru-RU" dirty="0" smtClean="0"/>
              <a:t>Проанализировать собранный материал.</a:t>
            </a:r>
          </a:p>
          <a:p>
            <a:r>
              <a:rPr lang="ru-RU" b="1" dirty="0" smtClean="0"/>
              <a:t>Этапы исследования</a:t>
            </a:r>
            <a:r>
              <a:rPr lang="ru-RU" dirty="0" smtClean="0"/>
              <a:t>.</a:t>
            </a:r>
          </a:p>
          <a:p>
            <a:pPr lvl="0"/>
            <a:r>
              <a:rPr lang="ru-RU" dirty="0" smtClean="0"/>
              <a:t>Сбор лягушачьей икры.</a:t>
            </a:r>
          </a:p>
          <a:p>
            <a:pPr lvl="0"/>
            <a:r>
              <a:rPr lang="ru-RU" dirty="0" smtClean="0"/>
              <a:t>Наблюдение за развитием икринок.</a:t>
            </a:r>
          </a:p>
          <a:p>
            <a:pPr lvl="0"/>
            <a:r>
              <a:rPr lang="ru-RU" dirty="0" smtClean="0"/>
              <a:t>Наблюдение за превращением головастиков в лягушку.</a:t>
            </a:r>
          </a:p>
          <a:p>
            <a:pPr lvl="0"/>
            <a:r>
              <a:rPr lang="ru-RU" dirty="0" smtClean="0"/>
              <a:t>Оформление исследовательского проекта. </a:t>
            </a:r>
          </a:p>
          <a:p>
            <a:r>
              <a:rPr lang="ru-RU" b="1" dirty="0" smtClean="0"/>
              <a:t>Методы исследования</a:t>
            </a:r>
            <a:r>
              <a:rPr lang="ru-RU" dirty="0" smtClean="0"/>
              <a:t>: наблюдение, эксперимент, описание, сравнение результатов эксперимента и теоретического материала.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31.05.2020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1556792"/>
            <a:ext cx="4743976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>
          <a:xfrm>
            <a:off x="5364088" y="1556792"/>
            <a:ext cx="3322712" cy="4824536"/>
          </a:xfrm>
        </p:spPr>
        <p:txBody>
          <a:bodyPr/>
          <a:lstStyle/>
          <a:p>
            <a:pPr algn="just"/>
            <a:r>
              <a:rPr lang="ru-RU" dirty="0" smtClean="0"/>
              <a:t>31 мая 2020 года в болотце за частным сектором (ул. </a:t>
            </a:r>
            <a:r>
              <a:rPr lang="ru-RU" dirty="0" err="1" smtClean="0"/>
              <a:t>Кемская</a:t>
            </a:r>
            <a:r>
              <a:rPr lang="ru-RU" dirty="0" smtClean="0"/>
              <a:t>) я с родителями собрал лягушачью икру и поместил в пластиковую ёмкость наполненную водой.</a:t>
            </a:r>
            <a:endParaRPr lang="ru-RU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827584" y="3861048"/>
            <a:ext cx="432048" cy="576064"/>
          </a:xfrm>
          <a:prstGeom prst="straightConnector1">
            <a:avLst/>
          </a:prstGeom>
          <a:ln w="25400">
            <a:solidFill>
              <a:srgbClr val="FF0000"/>
            </a:solidFill>
            <a:headEnd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2699792" y="3573016"/>
            <a:ext cx="432048" cy="504056"/>
          </a:xfrm>
          <a:prstGeom prst="straightConnector1">
            <a:avLst/>
          </a:prstGeom>
          <a:ln w="25400">
            <a:solidFill>
              <a:srgbClr val="FF0000"/>
            </a:solidFill>
            <a:headEnd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15.06.2020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56792"/>
            <a:ext cx="4041775" cy="4569371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 smtClean="0"/>
              <a:t>А в июне </a:t>
            </a:r>
            <a:r>
              <a:rPr lang="ru-RU" smtClean="0"/>
              <a:t>из икры </a:t>
            </a:r>
            <a:r>
              <a:rPr lang="ru-RU" dirty="0" smtClean="0"/>
              <a:t>появились маленькие головастики (я к ним еще запустил личинку стрекозы пойманную в том же водоёме). </a:t>
            </a:r>
          </a:p>
          <a:p>
            <a:pPr algn="just"/>
            <a:r>
              <a:rPr lang="ru-RU" dirty="0" smtClean="0"/>
              <a:t>Для исследования я оставил 7 головастиков.</a:t>
            </a:r>
          </a:p>
          <a:p>
            <a:pPr algn="just"/>
            <a:r>
              <a:rPr lang="ru-RU" dirty="0" smtClean="0"/>
              <a:t>Воду сначала </a:t>
            </a:r>
            <a:r>
              <a:rPr lang="ru-RU" dirty="0" err="1" smtClean="0"/>
              <a:t>водопро-водную</a:t>
            </a:r>
            <a:r>
              <a:rPr lang="ru-RU" dirty="0" smtClean="0"/>
              <a:t>, но потом пришлось поменять на болотную из схожего водоёма, и добавить травы.</a:t>
            </a:r>
            <a:endParaRPr lang="ru-RU" dirty="0"/>
          </a:p>
        </p:txBody>
      </p:sp>
      <p:pic>
        <p:nvPicPr>
          <p:cNvPr id="2051" name="Picture 3" descr="D:\головастики\20200621_10185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56792"/>
            <a:ext cx="4040188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16.06.2020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60032" y="1556792"/>
            <a:ext cx="3816424" cy="1800200"/>
          </a:xfrm>
        </p:spPr>
        <p:txBody>
          <a:bodyPr/>
          <a:lstStyle/>
          <a:p>
            <a:pPr algn="just"/>
            <a:r>
              <a:rPr lang="ru-RU" b="0" dirty="0" smtClean="0"/>
              <a:t>Получился вот такой импровизированный аквариум для наблюдения за головастиками</a:t>
            </a:r>
            <a:endParaRPr lang="ru-RU" b="0" dirty="0"/>
          </a:p>
        </p:txBody>
      </p:sp>
      <p:pic>
        <p:nvPicPr>
          <p:cNvPr id="3074" name="Picture 2" descr="D:\головастики\20200623_18240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560" y="3861047"/>
            <a:ext cx="4012448" cy="2505851"/>
          </a:xfrm>
          <a:prstGeom prst="rect">
            <a:avLst/>
          </a:prstGeom>
          <a:noFill/>
        </p:spPr>
      </p:pic>
      <p:pic>
        <p:nvPicPr>
          <p:cNvPr id="3076" name="Picture 4" descr="D:\головастики\20200623_18230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84" y="1412875"/>
            <a:ext cx="4032424" cy="23041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20.06.2020-28.06.2020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31431" cy="1893887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b="0" dirty="0" smtClean="0"/>
              <a:t>К двадцатым числам июня под хвостом головастиков стала отчётливо видна </a:t>
            </a:r>
            <a:r>
              <a:rPr lang="ru-RU" b="0" dirty="0" err="1" smtClean="0"/>
              <a:t>полосочка</a:t>
            </a:r>
            <a:r>
              <a:rPr lang="ru-RU" b="0" dirty="0" smtClean="0"/>
              <a:t>, которая уже 24 июня превратилась в весьма различимые лапки, а 28 июня на этих лапках можно было уже рассмотреть отдельные пальчики.</a:t>
            </a:r>
            <a:endParaRPr lang="ru-RU" b="0" dirty="0"/>
          </a:p>
        </p:txBody>
      </p:sp>
      <p:pic>
        <p:nvPicPr>
          <p:cNvPr id="4100" name="Picture 4" descr="C:\Users\Mick\Desktop\20200621_101928[2021-01-06-13-59-11]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4032448" cy="2011039"/>
          </a:xfrm>
          <a:prstGeom prst="rect">
            <a:avLst/>
          </a:prstGeom>
          <a:noFill/>
        </p:spPr>
      </p:pic>
      <p:cxnSp>
        <p:nvCxnSpPr>
          <p:cNvPr id="10" name="Прямая со стрелкой 9"/>
          <p:cNvCxnSpPr/>
          <p:nvPr/>
        </p:nvCxnSpPr>
        <p:spPr>
          <a:xfrm flipV="1">
            <a:off x="1331640" y="2348880"/>
            <a:ext cx="1008112" cy="432048"/>
          </a:xfrm>
          <a:prstGeom prst="straightConnector1">
            <a:avLst/>
          </a:prstGeom>
          <a:ln w="25400">
            <a:solidFill>
              <a:srgbClr val="FF0000"/>
            </a:solidFill>
            <a:headEnd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1" name="Picture 5" descr="D:\головастики\20200624_19334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645024"/>
            <a:ext cx="4032448" cy="2736304"/>
          </a:xfrm>
          <a:prstGeom prst="rect">
            <a:avLst/>
          </a:prstGeom>
          <a:noFill/>
        </p:spPr>
      </p:pic>
      <p:cxnSp>
        <p:nvCxnSpPr>
          <p:cNvPr id="14" name="Прямая со стрелкой 13"/>
          <p:cNvCxnSpPr/>
          <p:nvPr/>
        </p:nvCxnSpPr>
        <p:spPr>
          <a:xfrm flipV="1">
            <a:off x="1475656" y="5085184"/>
            <a:ext cx="1008112" cy="432048"/>
          </a:xfrm>
          <a:prstGeom prst="straightConnector1">
            <a:avLst/>
          </a:prstGeom>
          <a:ln w="25400">
            <a:solidFill>
              <a:srgbClr val="FF0000"/>
            </a:solidFill>
            <a:headEnd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5" descr="D:\головастики\20200624_193348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716016" y="3645024"/>
            <a:ext cx="3864429" cy="2736304"/>
          </a:xfrm>
          <a:prstGeom prst="rect">
            <a:avLst/>
          </a:prstGeom>
          <a:noFill/>
        </p:spPr>
      </p:pic>
      <p:cxnSp>
        <p:nvCxnSpPr>
          <p:cNvPr id="17" name="Прямая со стрелкой 16"/>
          <p:cNvCxnSpPr/>
          <p:nvPr/>
        </p:nvCxnSpPr>
        <p:spPr>
          <a:xfrm flipH="1" flipV="1">
            <a:off x="6732240" y="5229200"/>
            <a:ext cx="792088" cy="504056"/>
          </a:xfrm>
          <a:prstGeom prst="straightConnector1">
            <a:avLst/>
          </a:prstGeom>
          <a:ln w="25400">
            <a:solidFill>
              <a:srgbClr val="FF0000"/>
            </a:solidFill>
            <a:headEnd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30.06.2020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2181920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dirty="0" smtClean="0"/>
              <a:t>30 июня когда я менял воду заметил, что один головастик стал значительно меньше, у него в отличии от остальных собратьев появились передние лапки и он стал очень сильно напоминать взрослую лягушку (только с хвостом).</a:t>
            </a:r>
          </a:p>
          <a:p>
            <a:pPr algn="just"/>
            <a:r>
              <a:rPr lang="ru-RU" dirty="0" smtClean="0"/>
              <a:t>Он стал выбираться на траву ,  подолгу на ней сидеть и дышать воздухом, хотя до этого всё время проводил под водой (как остальные головастики у которых еще не появились передние лапки).</a:t>
            </a:r>
            <a:endParaRPr lang="ru-RU" dirty="0"/>
          </a:p>
        </p:txBody>
      </p:sp>
      <p:pic>
        <p:nvPicPr>
          <p:cNvPr id="5124" name="Picture 4" descr="C:\Users\Mick\Pictures\20200628_20170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259634" y="692696"/>
            <a:ext cx="2448272" cy="4032448"/>
          </a:xfrm>
          <a:prstGeom prst="rect">
            <a:avLst/>
          </a:prstGeom>
          <a:noFill/>
        </p:spPr>
      </p:pic>
      <p:cxnSp>
        <p:nvCxnSpPr>
          <p:cNvPr id="10" name="Прямая со стрелкой 9"/>
          <p:cNvCxnSpPr/>
          <p:nvPr/>
        </p:nvCxnSpPr>
        <p:spPr>
          <a:xfrm flipH="1" flipV="1">
            <a:off x="1043608" y="1916832"/>
            <a:ext cx="864096" cy="648072"/>
          </a:xfrm>
          <a:prstGeom prst="straightConnector1">
            <a:avLst/>
          </a:prstGeom>
          <a:ln w="25400">
            <a:solidFill>
              <a:srgbClr val="FF0000"/>
            </a:solidFill>
            <a:headEnd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5" name="Picture 5" descr="D:\головастики\20200628_2021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05064"/>
            <a:ext cx="4032448" cy="2321564"/>
          </a:xfrm>
          <a:prstGeom prst="rect">
            <a:avLst/>
          </a:prstGeom>
          <a:noFill/>
        </p:spPr>
      </p:pic>
      <p:cxnSp>
        <p:nvCxnSpPr>
          <p:cNvPr id="14" name="Прямая со стрелкой 13"/>
          <p:cNvCxnSpPr/>
          <p:nvPr/>
        </p:nvCxnSpPr>
        <p:spPr>
          <a:xfrm>
            <a:off x="2915816" y="5013176"/>
            <a:ext cx="504056" cy="576064"/>
          </a:xfrm>
          <a:prstGeom prst="straightConnector1">
            <a:avLst/>
          </a:prstGeom>
          <a:ln w="25400">
            <a:solidFill>
              <a:srgbClr val="FF0000"/>
            </a:solidFill>
            <a:headEnd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5" descr="D:\головастики\20200628_202117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184531" y="4005064"/>
            <a:ext cx="3095418" cy="23215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04.07.2020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707905" y="1535112"/>
            <a:ext cx="4978896" cy="1389832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b="0" dirty="0" smtClean="0"/>
              <a:t>Хвост </a:t>
            </a:r>
            <a:r>
              <a:rPr lang="ru-RU" b="0" dirty="0" err="1" smtClean="0"/>
              <a:t>лягушёнка</a:t>
            </a:r>
            <a:r>
              <a:rPr lang="ru-RU" b="0" dirty="0" smtClean="0"/>
              <a:t> стал постепенно «растворяться», а он всё больше  становился маленькой лягушкой.</a:t>
            </a:r>
          </a:p>
          <a:p>
            <a:pPr algn="just"/>
            <a:r>
              <a:rPr lang="ru-RU" b="0" dirty="0" smtClean="0"/>
              <a:t>Уже 3 июля не стало его хвоста он активно прыгал и лазил по стенкам «аквариума».</a:t>
            </a:r>
            <a:endParaRPr lang="ru-RU" b="0" dirty="0"/>
          </a:p>
        </p:txBody>
      </p:sp>
      <p:pic>
        <p:nvPicPr>
          <p:cNvPr id="6146" name="Picture 2" descr="C:\Users\Mick\Pictures\20200629_18275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3"/>
            <a:ext cx="3024336" cy="2268253"/>
          </a:xfrm>
          <a:prstGeom prst="rect">
            <a:avLst/>
          </a:prstGeom>
          <a:noFill/>
        </p:spPr>
      </p:pic>
      <p:pic>
        <p:nvPicPr>
          <p:cNvPr id="6147" name="Picture 3" descr="C:\Users\Mick\Pictures\20200630_13163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05064"/>
            <a:ext cx="3024336" cy="2268252"/>
          </a:xfrm>
          <a:prstGeom prst="rect">
            <a:avLst/>
          </a:prstGeom>
          <a:noFill/>
        </p:spPr>
      </p:pic>
      <p:pic>
        <p:nvPicPr>
          <p:cNvPr id="11" name="Picture 3" descr="C:\Users\Mick\Pictures\20200630_131636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563888" y="4005064"/>
            <a:ext cx="2808312" cy="2268252"/>
          </a:xfrm>
          <a:prstGeom prst="rect">
            <a:avLst/>
          </a:prstGeom>
          <a:noFill/>
        </p:spPr>
      </p:pic>
      <p:pic>
        <p:nvPicPr>
          <p:cNvPr id="15" name="Picture 3" descr="C:\Users\Mick\Pictures\20200630_131636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444208" y="4005065"/>
            <a:ext cx="2520280" cy="2232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05.07.2020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499992" y="3933056"/>
            <a:ext cx="4041775" cy="2736304"/>
          </a:xfrm>
        </p:spPr>
        <p:txBody>
          <a:bodyPr>
            <a:normAutofit/>
          </a:bodyPr>
          <a:lstStyle/>
          <a:p>
            <a:r>
              <a:rPr lang="ru-RU" b="0" dirty="0" smtClean="0"/>
              <a:t>Всех доморощенных лягушек (некоторых ещё с хвостами) я вернул в естественную для них среду!</a:t>
            </a:r>
          </a:p>
          <a:p>
            <a:endParaRPr lang="ru-RU" b="0" dirty="0" smtClean="0"/>
          </a:p>
          <a:p>
            <a:pPr algn="ctr"/>
            <a:endParaRPr lang="ru-RU" b="0" dirty="0"/>
          </a:p>
        </p:txBody>
      </p:sp>
      <p:pic>
        <p:nvPicPr>
          <p:cNvPr id="7170" name="Picture 2" descr="C:\Users\Mick\Pictures\20200703_193841[2021-01-06-15-07-28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556792"/>
            <a:ext cx="4040188" cy="2272606"/>
          </a:xfrm>
          <a:prstGeom prst="rect">
            <a:avLst/>
          </a:prstGeom>
          <a:noFill/>
        </p:spPr>
      </p:pic>
      <p:pic>
        <p:nvPicPr>
          <p:cNvPr id="7171" name="Picture 3" descr="C:\Users\Mick\Pictures\20200703_193841[2021-01-06-15-06-52]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149080"/>
            <a:ext cx="4041775" cy="2273498"/>
          </a:xfrm>
          <a:prstGeom prst="rect">
            <a:avLst/>
          </a:prstGeom>
          <a:noFill/>
        </p:spPr>
      </p:pic>
      <p:sp>
        <p:nvSpPr>
          <p:cNvPr id="10" name="Текст 4"/>
          <p:cNvSpPr>
            <a:spLocks noGrp="1"/>
          </p:cNvSpPr>
          <p:nvPr>
            <p:ph type="body" sz="quarter" idx="3"/>
          </p:nvPr>
        </p:nvSpPr>
        <p:spPr>
          <a:xfrm>
            <a:off x="467544" y="1556792"/>
            <a:ext cx="3906143" cy="1656184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b="0" dirty="0" smtClean="0"/>
              <a:t>Чуть более месяца икринки превращались в маленьких лягушек пройдя сложный путь преобразования через головастиков без лапок, головастиков с задними лапками, головастиков с четырьмя лапками. Это удивительное явление природы!</a:t>
            </a:r>
            <a:endParaRPr lang="ru-RU" b="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430</Words>
  <Application>Microsoft Office PowerPoint</Application>
  <PresentationFormat>Экран (4:3)</PresentationFormat>
  <Paragraphs>48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Исследовательский проект ученика 4 класса МБОУ КГО «Гимназия», г.Костомукша Чуранова Кирилла</vt:lpstr>
      <vt:lpstr>Слайд 2</vt:lpstr>
      <vt:lpstr>31.05.2020</vt:lpstr>
      <vt:lpstr>15.06.2020</vt:lpstr>
      <vt:lpstr>16.06.2020</vt:lpstr>
      <vt:lpstr>20.06.2020-28.06.2020</vt:lpstr>
      <vt:lpstr>30.06.2020</vt:lpstr>
      <vt:lpstr>04.07.2020</vt:lpstr>
      <vt:lpstr>05.07.2020</vt:lpstr>
      <vt:lpstr>Моя гипотеза, что в естественной и искусственно созданной среде этапы развития лягушки одинаковы - подтвердилась.</vt:lpstr>
      <vt:lpstr>Использованные интернет 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Mick</dc:creator>
  <cp:lastModifiedBy>nec.stepanov</cp:lastModifiedBy>
  <cp:revision>27</cp:revision>
  <dcterms:created xsi:type="dcterms:W3CDTF">2021-01-06T10:01:41Z</dcterms:created>
  <dcterms:modified xsi:type="dcterms:W3CDTF">2021-01-22T12:46:35Z</dcterms:modified>
</cp:coreProperties>
</file>