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5" r:id="rId4"/>
    <p:sldId id="257" r:id="rId5"/>
    <p:sldId id="265" r:id="rId6"/>
    <p:sldId id="262" r:id="rId7"/>
    <p:sldId id="271" r:id="rId8"/>
    <p:sldId id="263" r:id="rId9"/>
    <p:sldId id="27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36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064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85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961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927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7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47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7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682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617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746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23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26339-F874-44F3-AA4A-DA6AC0D06AEF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8C09B-9CA1-4E0A-ACE7-3F1E3E0738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2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www.ambercombine.ru/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5282232" cy="3811588"/>
          </a:xfrm>
        </p:spPr>
        <p:txBody>
          <a:bodyPr>
            <a:normAutofit lnSpcReduction="10000"/>
          </a:bodyPr>
          <a:lstStyle/>
          <a:p>
            <a:pPr algn="ctr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Исследовательский проект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«ЯНТАРЬ - СОЛНЕЧНЫЙ КАМЕНЬ»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Ученица З Б класса</a:t>
            </a:r>
          </a:p>
          <a:p>
            <a:pPr algn="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Гвоздкова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Ника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Гвоздкова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А.Ю.(родитель)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04346" y="1604567"/>
            <a:ext cx="4873625" cy="3655218"/>
          </a:xfrm>
        </p:spPr>
      </p:pic>
      <p:sp>
        <p:nvSpPr>
          <p:cNvPr id="5" name="Прямоугольник 4"/>
          <p:cNvSpPr/>
          <p:nvPr/>
        </p:nvSpPr>
        <p:spPr>
          <a:xfrm>
            <a:off x="1762701" y="638981"/>
            <a:ext cx="7381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Костомукшского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 «Гимназия»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35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41156" y="947999"/>
            <a:ext cx="6480001" cy="4860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506" y="312518"/>
            <a:ext cx="6844494" cy="6545483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9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работы:</a:t>
            </a:r>
            <a:endParaRPr lang="ru-RU" sz="29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свойств янтаря и выяснение возможности изготовления минерала в домашних 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условиях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9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sz="29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9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	Изучить историю происхождения янтаря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Изготовить янтарь в домашних условиях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	Сравнить опытным путем свойства искусственного камня с натуральным.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	Проанализировать полученные результаты и сделать выводы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9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</a:t>
            </a:r>
            <a:r>
              <a:rPr lang="ru-RU" sz="29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исследования:</a:t>
            </a:r>
            <a:endParaRPr lang="ru-RU" sz="29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Сбор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информации по изучаемой теме.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Экспериментальный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изготовления янтаря в домашних условиях.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Опыты по сравнению свойств натурального и искусственного янтаря.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1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rgbClr val="FFF4D3">
                <a:alpha val="93000"/>
                <a:lumMod val="0"/>
              </a:srgbClr>
            </a:gs>
            <a:gs pos="0">
              <a:schemeClr val="accent4">
                <a:lumMod val="5000"/>
                <a:lumOff val="9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16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42" y="770616"/>
            <a:ext cx="5760000" cy="43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052" y="2930616"/>
            <a:ext cx="6377143" cy="3600000"/>
          </a:xfrm>
          <a:prstGeom prst="rect">
            <a:avLst/>
          </a:prstGeom>
        </p:spPr>
      </p:pic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>
          <a:xfrm>
            <a:off x="6229842" y="312519"/>
            <a:ext cx="5962158" cy="2530072"/>
          </a:xfrm>
        </p:spPr>
        <p:txBody>
          <a:bodyPr>
            <a:normAutofit/>
          </a:bodyPr>
          <a:lstStyle/>
          <a:p>
            <a:pPr marL="285750" indent="-285750" algn="just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Крупнейшее месторождение янтаря в мире – Калининградская область – поселок Янтарный, месторождение «Приморское». 90 %  запасов минерала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Янтарь добывают открытым способом (карьер)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ru-RU" sz="1400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55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612" y="141293"/>
            <a:ext cx="3209246" cy="31835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02612" y="2953179"/>
            <a:ext cx="3840000" cy="288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590" y="3520441"/>
            <a:ext cx="2629870" cy="324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50678" y="1540441"/>
            <a:ext cx="5280000" cy="3960000"/>
          </a:xfrm>
          <a:prstGeom prst="rect">
            <a:avLst/>
          </a:prstGeom>
        </p:spPr>
      </p:pic>
      <p:sp>
        <p:nvSpPr>
          <p:cNvPr id="9" name="Текст 3"/>
          <p:cNvSpPr>
            <a:spLocks noGrp="1"/>
          </p:cNvSpPr>
          <p:nvPr>
            <p:ph type="body" sz="half" idx="2"/>
          </p:nvPr>
        </p:nvSpPr>
        <p:spPr>
          <a:xfrm>
            <a:off x="99645" y="141293"/>
            <a:ext cx="4311483" cy="277914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Янтарь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застывшая смола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крупных деревьев, преимущественно хвойных, которые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росли 45-50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лет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назад.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Янтарь отличается по ц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примесей), размеру.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99645" y="468043"/>
            <a:ext cx="4025094" cy="253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ru-RU" sz="1400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Текст 3"/>
          <p:cNvSpPr txBox="1">
            <a:spLocks/>
          </p:cNvSpPr>
          <p:nvPr/>
        </p:nvSpPr>
        <p:spPr>
          <a:xfrm>
            <a:off x="8110678" y="6160441"/>
            <a:ext cx="3960000" cy="6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Инклюз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ископаемые остатки организма, попавшего в янтарь 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1882612" y="6285123"/>
            <a:ext cx="3960000" cy="6708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крупный янтарь в России – 4 кг 280 г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1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81" y="1800417"/>
            <a:ext cx="4800000" cy="360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4005" y="517015"/>
            <a:ext cx="2883658" cy="3840813"/>
          </a:xfrm>
          <a:prstGeom prst="rect">
            <a:avLst/>
          </a:prstGeom>
        </p:spPr>
      </p:pic>
      <p:pic>
        <p:nvPicPr>
          <p:cNvPr id="7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537" y="1800417"/>
            <a:ext cx="2906351" cy="3600000"/>
          </a:xfrm>
        </p:spPr>
      </p:pic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99645" y="141293"/>
            <a:ext cx="4311483" cy="277914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Aft>
                <a:spcPts val="800"/>
              </a:spcAft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янтаря</a:t>
            </a:r>
            <a:endParaRPr lang="ru-RU" sz="2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52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3953" y="271807"/>
            <a:ext cx="6172200" cy="58295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«янтаря» 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домашних условиях </a:t>
            </a:r>
          </a:p>
          <a:p>
            <a:pPr indent="0" algn="just">
              <a:lnSpc>
                <a:spcPct val="150000"/>
              </a:lnSpc>
              <a:spcAft>
                <a:spcPts val="800"/>
              </a:spcAft>
              <a:buNone/>
            </a:pPr>
            <a:endParaRPr lang="ru-RU" sz="1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87" y="454991"/>
            <a:ext cx="4762500" cy="6273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490" y="852237"/>
            <a:ext cx="3240000" cy="324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685" y="852237"/>
            <a:ext cx="3240000" cy="3240000"/>
          </a:xfrm>
          <a:prstGeom prst="rect">
            <a:avLst/>
          </a:prstGeom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5543841" y="3959875"/>
            <a:ext cx="3420552" cy="582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Натуральный янтарь</a:t>
            </a:r>
          </a:p>
          <a:p>
            <a:pPr indent="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ru-RU" sz="1600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8771448" y="3976625"/>
            <a:ext cx="3420552" cy="582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Искусственный янтарь</a:t>
            </a:r>
          </a:p>
          <a:p>
            <a:pPr indent="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ru-RU" sz="16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120" y="81280"/>
            <a:ext cx="12049760" cy="6776720"/>
          </a:xfrm>
          <a:prstGeom prst="roundRect">
            <a:avLst/>
          </a:prstGeom>
          <a:noFill/>
          <a:ln w="41275">
            <a:solidFill>
              <a:schemeClr val="accent2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578063" y="5273111"/>
            <a:ext cx="5498810" cy="1464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взяла эпоксидный клей, перемешала его с отвердителем в соотношении (9:1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).Далее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перемешала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однородной массы круговыми движениями деревянной палочкой. Полученный состав залила в подготовленную форму. Дала высохнуть изделию около 1 суток. После этого, затвердевший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«минерал» вынула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формы.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57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295406" y="135990"/>
            <a:ext cx="5744355" cy="33924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259" y="135990"/>
            <a:ext cx="5915342" cy="6559450"/>
          </a:xfrm>
          <a:prstGeom prst="rect">
            <a:avLst/>
          </a:prstGeom>
          <a:noFill/>
          <a:ln w="38100">
            <a:solidFill>
              <a:schemeClr val="accent2">
                <a:alpha val="9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5" b="2081"/>
          <a:stretch/>
        </p:blipFill>
        <p:spPr>
          <a:xfrm>
            <a:off x="105930" y="573124"/>
            <a:ext cx="5760000" cy="28425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8" b="8632"/>
          <a:stretch/>
        </p:blipFill>
        <p:spPr>
          <a:xfrm>
            <a:off x="560749" y="3528390"/>
            <a:ext cx="1822500" cy="24251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099" y="3480964"/>
            <a:ext cx="2116088" cy="2520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797" y="264483"/>
            <a:ext cx="1707097" cy="2520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259" y="264483"/>
            <a:ext cx="2160137" cy="252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925" y="3703517"/>
            <a:ext cx="2265600" cy="2880000"/>
          </a:xfrm>
          <a:prstGeom prst="rect">
            <a:avLst/>
          </a:prstGeom>
        </p:spPr>
      </p:pic>
      <p:sp>
        <p:nvSpPr>
          <p:cNvPr id="16" name="Объект 2"/>
          <p:cNvSpPr>
            <a:spLocks noGrp="1"/>
          </p:cNvSpPr>
          <p:nvPr>
            <p:ph idx="1"/>
          </p:nvPr>
        </p:nvSpPr>
        <p:spPr>
          <a:xfrm>
            <a:off x="123206" y="148131"/>
            <a:ext cx="6172200" cy="58295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№1</a:t>
            </a:r>
            <a:endParaRPr lang="ru-RU" sz="2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800"/>
              </a:spcAft>
              <a:buNone/>
            </a:pPr>
            <a:endParaRPr lang="ru-RU" sz="1600" dirty="0"/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6327825" y="264483"/>
            <a:ext cx="6172200" cy="582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№2</a:t>
            </a:r>
          </a:p>
          <a:p>
            <a:pPr indent="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295406" y="3616960"/>
            <a:ext cx="5601954" cy="307848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6433288" y="3692442"/>
            <a:ext cx="6172200" cy="582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№3 </a:t>
            </a:r>
          </a:p>
          <a:p>
            <a:pPr indent="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364347" y="4266354"/>
            <a:ext cx="29806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Многим народам было известно свойство натертого янтаря притягивать к себе предметы. Это следует из названия янтаря: ведь «электрон» – «янтарь» по-гречески – означает «притягивающий к себе, увлекающий».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96984" y="2687086"/>
            <a:ext cx="57427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солёной воде янтарь становится легче, и солёная морская вода его выталкивает на поверхность. Это объясняет, почему на берегу моря так много янтаря.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44201" y="1074743"/>
            <a:ext cx="4604842" cy="567443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моей исследовательской работы достигнута.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изучила литературу и интернет источники по теме янтаря, узнала много нового и интересного.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я научилась определять натуральность янтаря. Увидела, что искусственный янтарь красив и внешне похож на натуральный, но при тщательном анализе всех способов проверки янтаря, подделку можно будет определить.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Данная работа позволила расширить мой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кругозор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1" y="875077"/>
            <a:ext cx="720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83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83188" y="91440"/>
            <a:ext cx="6172200" cy="65328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/>
          </a:p>
          <a:p>
            <a:pPr marL="0" indent="0" algn="ctr">
              <a:buNone/>
            </a:pPr>
            <a:r>
              <a:rPr lang="ru-RU" sz="2000" spc="3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 и других источников</a:t>
            </a:r>
          </a:p>
          <a:p>
            <a:pPr marL="0" indent="0" algn="ctr">
              <a:buNone/>
            </a:pPr>
            <a:endParaRPr lang="ru-RU" sz="2000" spc="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Драгоценные камни и минералы. Простая наука для детей. Нина Орлова, изд. АСТ,2023,254с.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https://www.ambercombine.ru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официальный сайт АО «Янтарный комбинат»).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" r="4598"/>
          <a:stretch/>
        </p:blipFill>
        <p:spPr>
          <a:xfrm rot="5400000">
            <a:off x="-394972" y="924240"/>
            <a:ext cx="6116320" cy="50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1577</TotalTime>
  <Words>423</Words>
  <Application>Microsoft Office PowerPoint</Application>
  <PresentationFormat>Широкоэкранный</PresentationFormat>
  <Paragraphs>52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Severstal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Гвоздкова Анна Юрьевна</dc:creator>
  <cp:lastModifiedBy>Гвоздкова Анна Юрьевна</cp:lastModifiedBy>
  <cp:revision>66</cp:revision>
  <dcterms:created xsi:type="dcterms:W3CDTF">2023-12-28T09:20:02Z</dcterms:created>
  <dcterms:modified xsi:type="dcterms:W3CDTF">2024-02-09T06:32:36Z</dcterms:modified>
</cp:coreProperties>
</file>