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5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4C3D-3B3F-43DE-B929-3D3E63BCBB8A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5EAF-CEAD-41EA-AC63-7D9D288FC5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461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4C3D-3B3F-43DE-B929-3D3E63BCBB8A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5EAF-CEAD-41EA-AC63-7D9D288FC5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5651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4C3D-3B3F-43DE-B929-3D3E63BCBB8A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5EAF-CEAD-41EA-AC63-7D9D288FC5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5312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4C3D-3B3F-43DE-B929-3D3E63BCBB8A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5EAF-CEAD-41EA-AC63-7D9D288FC5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1622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4C3D-3B3F-43DE-B929-3D3E63BCBB8A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5EAF-CEAD-41EA-AC63-7D9D288FC5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092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4C3D-3B3F-43DE-B929-3D3E63BCBB8A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5EAF-CEAD-41EA-AC63-7D9D288FC5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86668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4C3D-3B3F-43DE-B929-3D3E63BCBB8A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5EAF-CEAD-41EA-AC63-7D9D288FC5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5257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4C3D-3B3F-43DE-B929-3D3E63BCBB8A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5EAF-CEAD-41EA-AC63-7D9D288FC5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4029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4C3D-3B3F-43DE-B929-3D3E63BCBB8A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5EAF-CEAD-41EA-AC63-7D9D288FC5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4873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4C3D-3B3F-43DE-B929-3D3E63BCBB8A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5EAF-CEAD-41EA-AC63-7D9D288FC5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8912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C4C3D-3B3F-43DE-B929-3D3E63BCBB8A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25EAF-CEAD-41EA-AC63-7D9D288FC5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4534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C4C3D-3B3F-43DE-B929-3D3E63BCBB8A}" type="datetimeFigureOut">
              <a:rPr lang="ru-RU" smtClean="0"/>
              <a:pPr/>
              <a:t>29.08.2020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25EAF-CEAD-41EA-AC63-7D9D288FC5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365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5" y="0"/>
            <a:ext cx="12117025" cy="6763870"/>
          </a:xfrm>
          <a:prstGeom prst="rect">
            <a:avLst/>
          </a:prstGeom>
        </p:spPr>
      </p:pic>
      <p:pic>
        <p:nvPicPr>
          <p:cNvPr id="1027" name="Picture 3" descr="\\10.0.12.223\учителя\Общая папка\Администрация\Осипенко И.В\герб\ger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92931" y="206441"/>
            <a:ext cx="1277470" cy="16876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2518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75"/>
            <a:ext cx="12191999" cy="68635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08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1"/>
            <a:ext cx="12192000" cy="68540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6951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70797"/>
          </a:xfrm>
          <a:prstGeom prst="rect">
            <a:avLst/>
          </a:prstGeom>
        </p:spPr>
      </p:pic>
      <p:pic>
        <p:nvPicPr>
          <p:cNvPr id="1029" name="Picture 5" descr="C:\Users\iv.osipenko\Desktop\Безымянны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918" y="2227385"/>
            <a:ext cx="8571036" cy="46306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1565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98"/>
            <a:ext cx="12187742" cy="68603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5310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86"/>
            <a:ext cx="12176420" cy="68667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72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1"/>
            <a:ext cx="12195543" cy="6856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43109" y="4075611"/>
            <a:ext cx="1358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Гимназии и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1335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00"/>
            <a:ext cx="12229744" cy="6836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9519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4" y="0"/>
            <a:ext cx="12177756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253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2</Words>
  <Application>Microsoft Office PowerPoint</Application>
  <PresentationFormat>Произвольный</PresentationFormat>
  <Paragraphs>1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Горналова Лариса Владимировна</dc:creator>
  <cp:lastModifiedBy>iv.osipenko</cp:lastModifiedBy>
  <cp:revision>11</cp:revision>
  <dcterms:created xsi:type="dcterms:W3CDTF">2020-08-27T11:47:54Z</dcterms:created>
  <dcterms:modified xsi:type="dcterms:W3CDTF">2020-08-29T14:23:49Z</dcterms:modified>
</cp:coreProperties>
</file>