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64" r:id="rId4"/>
    <p:sldId id="259" r:id="rId5"/>
    <p:sldId id="260" r:id="rId6"/>
    <p:sldId id="267" r:id="rId7"/>
    <p:sldId id="261" r:id="rId8"/>
    <p:sldId id="262" r:id="rId9"/>
    <p:sldId id="263" r:id="rId1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4624" autoAdjust="0"/>
  </p:normalViewPr>
  <p:slideViewPr>
    <p:cSldViewPr>
      <p:cViewPr varScale="1">
        <p:scale>
          <a:sx n="98" d="100"/>
          <a:sy n="98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3669C-FF53-43EB-938D-C82897B8AF88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F9277-DEDD-4AD6-9BF6-D4C779018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F9277-DEDD-4AD6-9BF6-D4C77901851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3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3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2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2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2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Муниципальное  бюджетное  образовательное </a:t>
            </a:r>
            <a:br>
              <a:rPr lang="ru-RU" sz="2000" b="1" dirty="0" smtClean="0"/>
            </a:br>
            <a:r>
              <a:rPr lang="ru-RU" sz="2000" b="1" dirty="0" smtClean="0"/>
              <a:t>учреждение </a:t>
            </a:r>
            <a:r>
              <a:rPr lang="ru-RU" sz="2000" b="1" dirty="0" err="1" smtClean="0"/>
              <a:t>Костомукшского</a:t>
            </a:r>
            <a:r>
              <a:rPr lang="ru-RU" sz="2000" b="1" dirty="0" smtClean="0"/>
              <a:t> городского округа  «Гимназия»</a:t>
            </a:r>
            <a:br>
              <a:rPr lang="ru-RU" sz="20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3200" b="1" dirty="0" smtClean="0"/>
              <a:t>ПРАКТИКО- </a:t>
            </a:r>
            <a:r>
              <a:rPr lang="ru-RU" sz="3200" b="1" dirty="0" smtClean="0"/>
              <a:t>ОРИЕНТИРОВАННЫЙ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ПРОЕКТ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3200" b="1" dirty="0" smtClean="0"/>
              <a:t>«НЕОБЫЧНЫЙ ОГУРЕЦ»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>                                 </a:t>
            </a:r>
            <a:r>
              <a:rPr lang="ru-RU" sz="2000" dirty="0" smtClean="0"/>
              <a:t>Ученицы 3 «Б» класса </a:t>
            </a:r>
            <a:r>
              <a:rPr lang="ru-RU" sz="2000" dirty="0" err="1" smtClean="0"/>
              <a:t>Кульбачной</a:t>
            </a:r>
            <a:r>
              <a:rPr lang="ru-RU" sz="2000" dirty="0" smtClean="0"/>
              <a:t> Софии</a:t>
            </a:r>
            <a:br>
              <a:rPr lang="ru-RU" sz="2000" dirty="0" smtClean="0"/>
            </a:br>
            <a:r>
              <a:rPr lang="ru-RU" sz="2000" dirty="0" smtClean="0"/>
              <a:t>                              Руководитель  Носенко Елена Вячеславовна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dirty="0" smtClean="0"/>
              <a:t>  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г.Костомукша, 2023г.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пк\YandexDisk\20230611_14423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4104456" cy="554461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C:\Users\пк\YandexDisk\20230611_14425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80728"/>
            <a:ext cx="4104456" cy="554461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52928" cy="518457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Актуальность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      </a:t>
            </a:r>
            <a:r>
              <a:rPr lang="ru-RU" sz="2000" dirty="0" smtClean="0"/>
              <a:t>Выращивание овощей необычной формы может сделать этот процесс интереснее и увлекательнее.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Цель проекта: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 вырастить огурец необычной формы.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Задачи проекта: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 ознакомиться с информацией об огурце - его происхождении и полезности;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- изучить условия, процесс выращивания огурцов и вырастить его в теплице, наблюдая за его развитием;</a:t>
            </a:r>
            <a:br>
              <a:rPr lang="ru-RU" sz="2000" dirty="0" smtClean="0"/>
            </a:br>
            <a:r>
              <a:rPr lang="ru-RU" sz="2000" dirty="0" smtClean="0"/>
              <a:t> - проанализировать и сделать выводы о способах выращивания огурцов необычной формы.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Методы: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 получение информации из книг и интернета;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 наблюдение;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-опыт (вырастить огурец необычной формы).</a:t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4752528" cy="2520280"/>
          </a:xfrm>
        </p:spPr>
        <p:txBody>
          <a:bodyPr/>
          <a:lstStyle/>
          <a:p>
            <a:r>
              <a:rPr lang="ru-RU" sz="2000" dirty="0" smtClean="0"/>
              <a:t>       На  95%  огурец состоит из воды. В 1 килограмме огурцов содержится около 150 калорий, что делает этот овощ диетическим продуктом.</a:t>
            </a:r>
            <a:br>
              <a:rPr lang="ru-RU" sz="2000" dirty="0" smtClean="0"/>
            </a:br>
            <a:r>
              <a:rPr lang="ru-RU" sz="2000" dirty="0" smtClean="0"/>
              <a:t>       Колючки на молодых огурцах служат для удаления избыточной влаги из плода.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https://www.osk-cbs.ru/project/images/p34_ofyigurec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4224469" cy="3042338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19" descr="В небольшом городке Луховицы в 135 км от Москвы есть ...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48680"/>
            <a:ext cx="3684971" cy="3438382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076056" y="4077072"/>
            <a:ext cx="4067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     В городе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Луховицы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Московской области  установлен  памятник «Огурцу - кормильцу», это символ этого город. В Старом Осколе установлена четырёхметровая вилка с огурцом.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пк\YandexDisk\20230611_1444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320480" cy="5400600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пк\YandexDisk\20230618_1057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52736"/>
            <a:ext cx="4272475" cy="5400600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443543" y="4617132"/>
            <a:ext cx="8256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a typeface="Calibri" pitchFamily="34" charset="0"/>
                <a:cs typeface="Times New Roman" pitchFamily="18" charset="0"/>
              </a:rPr>
              <a:t>       </a:t>
            </a:r>
            <a:endParaRPr lang="ru-RU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к\YandexDisk\20230719_1140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3420888" cy="3915816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пк\YandexDisk\20230825_1542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3384376" cy="381642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467544" y="4521605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 каждым днём огурцы подрастали, цепляясь усиками за специальную подвязку, тянулись по ней к самому верху. Стали появляться жёлтые цветочки. И вот уже примерно через 35-40 дней уже можно было собирать урожай.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3596" y="512677"/>
            <a:ext cx="76808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ea typeface="Calibri" pitchFamily="34" charset="0"/>
                <a:cs typeface="Times New Roman" pitchFamily="18" charset="0"/>
              </a:rPr>
              <a:t>      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C:\Users\пк\Downloads\Обучающие материалы Vasya-diagnost\20240115_094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755576" y="980728"/>
            <a:ext cx="7704856" cy="345638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27584" y="486916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Мама заказала на Озоне специальную форму. Эта форма была из прозрачного пластика, так как должна пропускать солнечный свет, необходимый для плода.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73" y="620688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пк\YandexDisk\20230825_1046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176464" cy="525658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пк\YandexDisk\20230825_1052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4145795" cy="5256584"/>
          </a:xfrm>
          <a:prstGeom prst="rect">
            <a:avLst/>
          </a:prstGeom>
          <a:ln w="57150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35564" y="860226"/>
            <a:ext cx="768085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Литература: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    Тараканов, Г.И. Овощеводство / Г.И. Тараканов, В.Д. Мухин, К.А.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Шуин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и др.; под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Г.И. Тараканова и В.Д. Мухина. – 2-е изд.,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перераб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и доп. – М.: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КолосС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2003. – С. 370.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52675" algn="l"/>
              </a:tabLs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Calibri" pitchFamily="34" charset="0"/>
                <a:cs typeface="Times New Roman" pitchFamily="18" charset="0"/>
              </a:rPr>
              <a:t>2.   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каченко, Н.Н. У истоков культурного огурца / Н.Н. Ткаченко // Огурцы. - М., 1963. - С.8-16.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+mj-lt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3"/>
              <a:tabLst>
                <a:tab pos="2352675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Якубицкая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Т.С. Огурцы / Т.С.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Якубицкая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М.Н.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Гришкевич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Ю.М.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52675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Забара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Н.Н. Завадская. – 2-е изд.,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перераб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 и доп. - Мн.: Урожай, 1987.</a:t>
            </a:r>
            <a:endParaRPr lang="ru-RU" dirty="0" smtClean="0">
              <a:solidFill>
                <a:schemeClr val="bg2">
                  <a:lumMod val="25000"/>
                </a:schemeClr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62 с.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526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Ресурсы интернета: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wikipedia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org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wiki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_огурец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обыкновенный;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https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hnh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nature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526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701</TotalTime>
  <Words>269</Words>
  <Application>Microsoft Office PowerPoint</Application>
  <PresentationFormat>Экран (4:3)</PresentationFormat>
  <Paragraphs>22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        Муниципальное  бюджетное  образовательное  учреждение Костомукшского городского округа  «Гимназия»   ПРАКТИКО- ОРИЕНТИРОВАННЫЙ  ПРОЕКТ   «НЕОБЫЧНЫЙ ОГУРЕЦ»                                      Ученицы 3 «Б» класса Кульбачной Софии                               Руководитель  Носенко Елена Вячеславовна           г.Костомукша, 2023г.</vt:lpstr>
      <vt:lpstr>Слайд 2</vt:lpstr>
      <vt:lpstr> Актуальность        Выращивание овощей необычной формы может сделать этот процесс интереснее и увлекательнее. Цель проекта:   - вырастить огурец необычной формы.  Задачи проекта:   - ознакомиться с информацией об огурце - его происхождении и полезности;  - изучить условия, процесс выращивания огурцов и вырастить его в теплице, наблюдая за его развитием;  - проанализировать и сделать выводы о способах выращивания огурцов необычной формы. Методы:  - получение информации из книг и интернета;  - наблюдение;  -опыт (вырастить огурец необычной формы).      </vt:lpstr>
      <vt:lpstr>       На  95%  огурец состоит из воды. В 1 килограмме огурцов содержится около 150 калорий, что делает этот овощ диетическим продуктом.        Колючки на молодых огурцах служат для удаления избыточной влаги из плода.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КАБ 3Н</cp:lastModifiedBy>
  <cp:revision>82</cp:revision>
  <dcterms:created xsi:type="dcterms:W3CDTF">2024-01-12T14:04:44Z</dcterms:created>
  <dcterms:modified xsi:type="dcterms:W3CDTF">2024-02-06T13:22:13Z</dcterms:modified>
</cp:coreProperties>
</file>