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  <p:sldId id="259" r:id="rId5"/>
    <p:sldId id="262" r:id="rId6"/>
    <p:sldId id="263" r:id="rId7"/>
    <p:sldId id="270" r:id="rId8"/>
    <p:sldId id="261" r:id="rId9"/>
    <p:sldId id="257" r:id="rId10"/>
    <p:sldId id="264" r:id="rId11"/>
    <p:sldId id="271" r:id="rId12"/>
    <p:sldId id="272" r:id="rId13"/>
    <p:sldId id="267" r:id="rId14"/>
    <p:sldId id="269" r:id="rId15"/>
    <p:sldId id="274" r:id="rId16"/>
    <p:sldId id="27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A5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4" autoAdjust="0"/>
    <p:restoredTop sz="94660"/>
  </p:normalViewPr>
  <p:slideViewPr>
    <p:cSldViewPr>
      <p:cViewPr>
        <p:scale>
          <a:sx n="70" d="100"/>
          <a:sy n="70" d="100"/>
        </p:scale>
        <p:origin x="-135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-fotki.yandex.ru/get/9062/37366204.57d/0_124eb3_cfc4d6f5_L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2000" y="4905688"/>
            <a:ext cx="1656184" cy="158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renders-graphiques.fr/image/upload/normal/papillons_fleurs_feuilles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2000" y="369000"/>
            <a:ext cx="211943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 t="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800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35614" y="264840"/>
            <a:ext cx="8672772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06000" y="333000"/>
            <a:ext cx="8532000" cy="6192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www.renders-graphiques.fr/image/upload/normal/papillons_fleurs_feuilles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16240" y="380688"/>
            <a:ext cx="211943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 userDrawn="1"/>
        </p:nvSpPr>
        <p:spPr>
          <a:xfrm>
            <a:off x="0" y="6669000"/>
            <a:ext cx="7569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rgbClr val="00B050"/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rgbClr val="00B050"/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rgbClr val="00B050"/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58410" y="4149080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i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8596" y="2786058"/>
            <a:ext cx="5429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Бибиков Михаил, 9 лет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учащийся 3 А класса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КГО «Гимназия»</a:t>
            </a:r>
          </a:p>
          <a:p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Бибикова Марина Анатольевна</a:t>
            </a:r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071678"/>
            <a:ext cx="2143140" cy="2994901"/>
          </a:xfrm>
          <a:prstGeom prst="round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0034" y="1285860"/>
            <a:ext cx="66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Удивительное превращение бабочки.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2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714356"/>
            <a:ext cx="3218374" cy="2524412"/>
          </a:xfrm>
          <a:prstGeom prst="snip2DiagRect">
            <a:avLst/>
          </a:prstGeom>
          <a:ln w="57150">
            <a:solidFill>
              <a:srgbClr val="2BA53F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6322" y="3505140"/>
            <a:ext cx="4324703" cy="2570085"/>
          </a:xfrm>
          <a:prstGeom prst="snip2DiagRect">
            <a:avLst/>
          </a:prstGeom>
          <a:ln w="57150">
            <a:solidFill>
              <a:srgbClr val="2BA53F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786182" y="2500306"/>
            <a:ext cx="51275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родолжительность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жизни — до 9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месяцев.</a:t>
            </a:r>
            <a:endParaRPr lang="ru-RU" sz="2000" u="none" strike="noStrike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8902" y="4328517"/>
            <a:ext cx="29036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течение одного лета может вырасти три поколения крапивниц. </a:t>
            </a:r>
            <a:endParaRPr lang="ru-RU" sz="2000" u="none" strike="noStrike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5788" y="969235"/>
            <a:ext cx="38857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Бабочки-крапивницы очень красивые и яркие. Они живут во всем мире и пьют сок фруктов и цветов маргаритки и астры. </a:t>
            </a:r>
            <a:endParaRPr lang="ru-RU" sz="2000" u="none" strike="noStrike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53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428604"/>
            <a:ext cx="4214842" cy="582594"/>
          </a:xfrm>
        </p:spPr>
        <p:txBody>
          <a:bodyPr/>
          <a:lstStyle/>
          <a:p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исследования</a:t>
            </a:r>
            <a:endParaRPr lang="ru-RU" sz="2000" b="1" u="sng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2513673" cy="2299866"/>
          </a:xfrm>
          <a:prstGeom prst="round2Diag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3500438"/>
            <a:ext cx="2158871" cy="2563659"/>
          </a:xfrm>
          <a:prstGeom prst="round2Diag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1285860"/>
            <a:ext cx="2494534" cy="1664720"/>
          </a:xfrm>
          <a:prstGeom prst="round2Diag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3286124"/>
            <a:ext cx="2448272" cy="1633732"/>
          </a:xfrm>
          <a:prstGeom prst="round2DiagRect">
            <a:avLst/>
          </a:prstGeom>
          <a:ln w="38100">
            <a:solidFill>
              <a:srgbClr val="2BA53F"/>
            </a:solidFill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2533072" y="2107593"/>
            <a:ext cx="341312" cy="431800"/>
          </a:xfrm>
          <a:prstGeom prst="roundRect">
            <a:avLst/>
          </a:prstGeom>
          <a:solidFill>
            <a:srgbClr val="99FF99"/>
          </a:solidFill>
          <a:ln>
            <a:solidFill>
              <a:srgbClr val="A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A20000"/>
                </a:solidFill>
              </a:rPr>
              <a:t>1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8024" y="3282562"/>
            <a:ext cx="360362" cy="398462"/>
          </a:xfrm>
          <a:prstGeom prst="roundRect">
            <a:avLst/>
          </a:prstGeom>
          <a:solidFill>
            <a:srgbClr val="99FF99"/>
          </a:solidFill>
          <a:ln>
            <a:solidFill>
              <a:srgbClr val="A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A20000"/>
                </a:solidFill>
              </a:rPr>
              <a:t>2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729546" y="2820650"/>
            <a:ext cx="361950" cy="450850"/>
          </a:xfrm>
          <a:prstGeom prst="roundRect">
            <a:avLst/>
          </a:prstGeom>
          <a:solidFill>
            <a:srgbClr val="99FF99"/>
          </a:solidFill>
          <a:ln>
            <a:solidFill>
              <a:srgbClr val="A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A2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1237284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428604"/>
            <a:ext cx="1928826" cy="1143000"/>
          </a:xfrm>
        </p:spPr>
        <p:txBody>
          <a:bodyPr/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10" y="1071546"/>
            <a:ext cx="8001056" cy="1571636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подтвердилась: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гусеницу можно превратить в бабочку в домашних условиях.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достигнута: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своими глазами увидел метаморфоз бабочки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7422" y="2357430"/>
            <a:ext cx="4480401" cy="3013506"/>
          </a:xfrm>
          <a:prstGeom prst="ellipse">
            <a:avLst/>
          </a:prstGeom>
          <a:ln w="76200">
            <a:solidFill>
              <a:srgbClr val="00B05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115616" y="5726053"/>
            <a:ext cx="7592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Превращение бабочки – процесс увлекательный и интересный!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0864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1" y="620688"/>
            <a:ext cx="578647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Интересные факты о бабочках</a:t>
            </a:r>
            <a:endParaRPr lang="ru-RU" sz="2400" b="1" cap="none" spc="0" dirty="0">
              <a:ln w="0"/>
              <a:effectLst>
                <a:reflection blurRad="6350" stA="53000" endA="300" endPos="355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128105"/>
            <a:ext cx="37370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Бабочки пробуют пищу лапками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7" y="1458858"/>
            <a:ext cx="3058439" cy="2041580"/>
          </a:xfrm>
          <a:prstGeom prst="round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431462" y="3524216"/>
            <a:ext cx="2855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азличают красный,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желтый, зеленый цвета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996952"/>
            <a:ext cx="2818572" cy="1915232"/>
          </a:xfrm>
          <a:prstGeom prst="round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95536" y="5438832"/>
            <a:ext cx="29401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Бабочки весят примерно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два лепестка роз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6314" y="4357694"/>
            <a:ext cx="3000396" cy="1969010"/>
          </a:xfrm>
          <a:prstGeom prst="round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7362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052736"/>
            <a:ext cx="3531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уют запах своими антеннами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11532" y="642918"/>
            <a:ext cx="3515645" cy="2143140"/>
          </a:xfrm>
          <a:prstGeom prst="ellipse">
            <a:avLst/>
          </a:prstGeom>
          <a:ln w="57150">
            <a:solidFill>
              <a:srgbClr val="00B05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143372" y="2928934"/>
            <a:ext cx="3948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Бабочки не слышат, но они могут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увствовать вибрацию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2000240"/>
            <a:ext cx="3362376" cy="2131715"/>
          </a:xfrm>
          <a:prstGeom prst="ellipse">
            <a:avLst/>
          </a:prstGeom>
          <a:ln w="57150">
            <a:solidFill>
              <a:srgbClr val="00B05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000100" y="4643446"/>
            <a:ext cx="2010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икогда не спят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6182" y="4000504"/>
            <a:ext cx="3382096" cy="2190088"/>
          </a:xfrm>
          <a:prstGeom prst="ellipse">
            <a:avLst/>
          </a:prstGeom>
          <a:ln w="5715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48255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 bwMode="auto">
          <a:xfrm>
            <a:off x="2928926" y="500042"/>
            <a:ext cx="4214842" cy="58259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Лепбук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«Бабочки»</a:t>
            </a:r>
          </a:p>
        </p:txBody>
      </p:sp>
      <p:pic>
        <p:nvPicPr>
          <p:cNvPr id="27651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071678"/>
            <a:ext cx="4216428" cy="2963873"/>
          </a:xfrm>
          <a:prstGeom prst="round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27652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304925"/>
            <a:ext cx="3429024" cy="4652963"/>
          </a:xfrm>
          <a:prstGeom prst="round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549275"/>
            <a:ext cx="8229600" cy="2093907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Использованная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Популярная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энциклопедия для детей «Все обо всем», М., «АСТ», 1999.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Энциклопедия «Бабочки», М., «ТЕРРА», 1999. </a:t>
            </a:r>
          </a:p>
          <a:p>
            <a:pPr fontAlgn="auto">
              <a:spcAft>
                <a:spcPts val="0"/>
              </a:spcAft>
              <a:defRPr/>
            </a:pPr>
            <a:endParaRPr lang="ru-RU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958410" y="4149080"/>
            <a:ext cx="720080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i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638097" y="1916832"/>
            <a:ext cx="7521113" cy="70788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40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40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178188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699792" y="548680"/>
            <a:ext cx="4041775" cy="2737444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Животный мир полон удивительных процессов, но есть те, которые являются увлекательными и прекрасными – это как гусеницы превращаются в бабочек.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7422" y="2500306"/>
            <a:ext cx="4971658" cy="3608336"/>
          </a:xfrm>
          <a:prstGeom prst="round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355529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643182"/>
            <a:ext cx="821537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выведение бабочки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домашних условиях.</a:t>
            </a:r>
          </a:p>
          <a:p>
            <a:pPr algn="just"/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Задачи: </a:t>
            </a:r>
            <a:endParaRPr lang="ru-RU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-) расширить знания об окружающем мире;</a:t>
            </a:r>
            <a:b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-) провести эксперимент по превращению бабочки из гусеницы в домашних условиях (найти яйца или гусеницу; вырастить бабочку; выпустить её на волю);</a:t>
            </a:r>
            <a:b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-) собрать и изучить интересные факты о бабочках из дополнительных источников.</a:t>
            </a:r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исследования: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бабочки </a:t>
            </a:r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</a:p>
          <a:p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исследования: 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процесс превращения гусеницы в бабочку.</a:t>
            </a:r>
          </a:p>
          <a:p>
            <a:pPr algn="just"/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исследования: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эксперимент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0" i="0" u="none" strike="noStrike" dirty="0">
              <a:solidFill>
                <a:srgbClr val="3333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285992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гусеница может превратиться в бабочку в домашних условиях.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4996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1670" y="1714488"/>
            <a:ext cx="5086569" cy="413661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500042"/>
            <a:ext cx="8143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Метаморфоз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это процесс превращения гусеницы 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бабочку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60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620687"/>
            <a:ext cx="4032448" cy="2688299"/>
          </a:xfrm>
          <a:prstGeom prst="round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670" y="3759900"/>
            <a:ext cx="3560140" cy="2312306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3134" y="3789040"/>
            <a:ext cx="3501275" cy="2354604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307009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43372" y="50004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Гусеница очень прожорливая. Она непрерывно поедает листья и растёт всё больше и больше.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992" y="1928802"/>
            <a:ext cx="2524125" cy="4010025"/>
          </a:xfrm>
          <a:prstGeom prst="snip2Same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57158" y="4714884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августа я нашел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гусеницу крапивницы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6429574" y="2071492"/>
            <a:ext cx="2009385" cy="2581261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826822" y="1965643"/>
            <a:ext cx="2062623" cy="2736304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51129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6768" y="2571744"/>
            <a:ext cx="3440428" cy="3286148"/>
          </a:xfrm>
          <a:prstGeom prst="rect">
            <a:avLst/>
          </a:prstGeom>
          <a:ln w="57150">
            <a:solidFill>
              <a:srgbClr val="2BA53F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810393" y="1976029"/>
            <a:ext cx="5003695" cy="3480481"/>
          </a:xfrm>
          <a:prstGeom prst="rect">
            <a:avLst/>
          </a:prstGeom>
          <a:ln w="57150">
            <a:solidFill>
              <a:srgbClr val="2BA53F"/>
            </a:solidFill>
          </a:ln>
        </p:spPr>
      </p:pic>
      <p:sp>
        <p:nvSpPr>
          <p:cNvPr id="9" name="Rectangle 14"/>
          <p:cNvSpPr txBox="1">
            <a:spLocks noChangeArrowheads="1"/>
          </p:cNvSpPr>
          <p:nvPr/>
        </p:nvSpPr>
        <p:spPr bwMode="auto">
          <a:xfrm>
            <a:off x="2428860" y="500042"/>
            <a:ext cx="5072098" cy="4223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гусеницей</a:t>
            </a:r>
          </a:p>
        </p:txBody>
      </p:sp>
    </p:spTree>
    <p:extLst>
      <p:ext uri="{BB962C8B-B14F-4D97-AF65-F5344CB8AC3E}">
        <p14:creationId xmlns:p14="http://schemas.microsoft.com/office/powerpoint/2010/main" xmlns="" val="3395248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9255" y="4791339"/>
            <a:ext cx="4176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гусеница  становится довольно большой, она  перестаёт  есть  и  удобно 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устраивается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 каком-нибудь  листке  или  ветке.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992" y="1071546"/>
            <a:ext cx="2599472" cy="3083995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285992"/>
            <a:ext cx="2651990" cy="2426418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860032" y="4767487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5 дней  гусеница окуклилась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86512" y="500042"/>
            <a:ext cx="2361296" cy="3083995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5360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223120" y="525697"/>
            <a:ext cx="6480720" cy="93610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 кокона  растёт  б а б о ч к а.  Приходит  время, и  она  выползает  наружу.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0430" y="1643050"/>
            <a:ext cx="2190252" cy="1582993"/>
          </a:xfrm>
          <a:prstGeom prst="roundRect">
            <a:avLst/>
          </a:prstGeom>
          <a:ln w="28575">
            <a:solidFill>
              <a:srgbClr val="2BA53F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1357298"/>
            <a:ext cx="2985380" cy="1990253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446" y="1428736"/>
            <a:ext cx="2951819" cy="1967879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050" y="3500438"/>
            <a:ext cx="2221238" cy="2857520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18" y="3929066"/>
            <a:ext cx="3203848" cy="2135899"/>
          </a:xfrm>
          <a:prstGeom prst="roundRect">
            <a:avLst/>
          </a:prstGeom>
          <a:ln w="38100">
            <a:solidFill>
              <a:srgbClr val="2BA53F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95536" y="4005064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ерез 14 дней после окукливания появилась бабочка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30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50"/>
      </a:hlink>
      <a:folHlink>
        <a:srgbClr val="00B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</TotalTime>
  <Words>275</Words>
  <Application>Microsoft Office PowerPoint</Application>
  <PresentationFormat>Экран (4:3)</PresentationFormat>
  <Paragraphs>55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Итоги исследования</vt:lpstr>
      <vt:lpstr>Вывод</vt:lpstr>
      <vt:lpstr>Слайд 13</vt:lpstr>
      <vt:lpstr>Слайд 14</vt:lpstr>
      <vt:lpstr>Лепбук «Бабочки»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Экологический-1</dc:title>
  <dc:creator>Фокина Лидия Петровна</dc:creator>
  <cp:keywords>Шаблон презентации</cp:keywords>
  <cp:lastModifiedBy>nec.stepanov</cp:lastModifiedBy>
  <cp:revision>76</cp:revision>
  <dcterms:created xsi:type="dcterms:W3CDTF">2017-02-23T13:11:39Z</dcterms:created>
  <dcterms:modified xsi:type="dcterms:W3CDTF">2020-03-03T11:15:40Z</dcterms:modified>
</cp:coreProperties>
</file>